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Poppins"/>
      <p:regular r:id="rId25"/>
      <p:bold r:id="rId26"/>
      <p:italic r:id="rId27"/>
      <p:boldItalic r:id="rId28"/>
    </p:embeddedFont>
    <p:embeddedFont>
      <p:font typeface="Poppins Light"/>
      <p:regular r:id="rId29"/>
      <p:bold r:id="rId30"/>
      <p:italic r:id="rId31"/>
      <p:boldItalic r:id="rId32"/>
    </p:embeddedFont>
    <p:embeddedFont>
      <p:font typeface="Poppins Medium"/>
      <p:regular r:id="rId33"/>
      <p:bold r:id="rId34"/>
      <p:italic r:id="rId35"/>
      <p:boldItalic r:id="rId36"/>
    </p:embeddedFont>
    <p:embeddedFont>
      <p:font typeface="Poppins Black"/>
      <p:bold r:id="rId37"/>
      <p:boldItalic r:id="rId38"/>
    </p:embeddedFont>
    <p:embeddedFont>
      <p:font typeface="Barlow Medium"/>
      <p:regular r:id="rId39"/>
      <p:bold r:id="rId40"/>
      <p:italic r:id="rId41"/>
      <p:boldItalic r:id="rId42"/>
    </p:embeddedFont>
    <p:embeddedFont>
      <p:font typeface="Barlow ExtraBold"/>
      <p:bold r:id="rId43"/>
      <p:boldItalic r:id="rId44"/>
    </p:embeddedFont>
    <p:embeddedFont>
      <p:font typeface="Poppins SemiBold"/>
      <p:regular r:id="rId45"/>
      <p:bold r:id="rId46"/>
      <p:italic r:id="rId47"/>
      <p:boldItalic r:id="rId48"/>
    </p:embeddedFont>
    <p:embeddedFont>
      <p:font typeface="Barlow SemiBold"/>
      <p:regular r:id="rId49"/>
      <p:bold r:id="rId50"/>
      <p:italic r:id="rId51"/>
      <p:boldItalic r:id="rId52"/>
    </p:embeddedFont>
    <p:embeddedFont>
      <p:font typeface="Poppins ExtraBold"/>
      <p:bold r:id="rId53"/>
      <p:boldItalic r:id="rId54"/>
    </p:embeddedFont>
    <p:embeddedFont>
      <p:font typeface="Courier Prime"/>
      <p:regular r:id="rId55"/>
      <p:bold r:id="rId56"/>
      <p:italic r:id="rId57"/>
      <p:boldItalic r:id="rId58"/>
    </p:embeddedFont>
    <p:embeddedFont>
      <p:font typeface="Barlow"/>
      <p:bold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Medium-bold.fntdata"/><Relationship Id="rId42" Type="http://schemas.openxmlformats.org/officeDocument/2006/relationships/font" Target="fonts/BarlowMedium-boldItalic.fntdata"/><Relationship Id="rId41" Type="http://schemas.openxmlformats.org/officeDocument/2006/relationships/font" Target="fonts/BarlowMedium-italic.fntdata"/><Relationship Id="rId44" Type="http://schemas.openxmlformats.org/officeDocument/2006/relationships/font" Target="fonts/BarlowExtraBold-boldItalic.fntdata"/><Relationship Id="rId43" Type="http://schemas.openxmlformats.org/officeDocument/2006/relationships/font" Target="fonts/BarlowExtraBold-bold.fntdata"/><Relationship Id="rId46" Type="http://schemas.openxmlformats.org/officeDocument/2006/relationships/font" Target="fonts/PoppinsSemiBold-bold.fntdata"/><Relationship Id="rId45" Type="http://schemas.openxmlformats.org/officeDocument/2006/relationships/font" Target="fonts/PoppinsSemiBold-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oppinsSemiBold-boldItalic.fntdata"/><Relationship Id="rId47" Type="http://schemas.openxmlformats.org/officeDocument/2006/relationships/font" Target="fonts/PoppinsSemiBold-italic.fntdata"/><Relationship Id="rId49" Type="http://schemas.openxmlformats.org/officeDocument/2006/relationships/font" Target="fonts/BarlowSemiBold-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oppinsLight-italic.fntdata"/><Relationship Id="rId30" Type="http://schemas.openxmlformats.org/officeDocument/2006/relationships/font" Target="fonts/PoppinsLight-bold.fntdata"/><Relationship Id="rId33" Type="http://schemas.openxmlformats.org/officeDocument/2006/relationships/font" Target="fonts/PoppinsMedium-regular.fntdata"/><Relationship Id="rId32" Type="http://schemas.openxmlformats.org/officeDocument/2006/relationships/font" Target="fonts/PoppinsLight-boldItalic.fntdata"/><Relationship Id="rId35" Type="http://schemas.openxmlformats.org/officeDocument/2006/relationships/font" Target="fonts/PoppinsMedium-italic.fntdata"/><Relationship Id="rId34" Type="http://schemas.openxmlformats.org/officeDocument/2006/relationships/font" Target="fonts/PoppinsMedium-bold.fntdata"/><Relationship Id="rId37" Type="http://schemas.openxmlformats.org/officeDocument/2006/relationships/font" Target="fonts/PoppinsBlack-bold.fntdata"/><Relationship Id="rId36" Type="http://schemas.openxmlformats.org/officeDocument/2006/relationships/font" Target="fonts/PoppinsMedium-boldItalic.fntdata"/><Relationship Id="rId39" Type="http://schemas.openxmlformats.org/officeDocument/2006/relationships/font" Target="fonts/BarlowMedium-regular.fntdata"/><Relationship Id="rId38" Type="http://schemas.openxmlformats.org/officeDocument/2006/relationships/font" Target="fonts/PoppinsBlack-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60" Type="http://schemas.openxmlformats.org/officeDocument/2006/relationships/font" Target="fonts/Barlow-boldItalic.fntdata"/><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29" Type="http://schemas.openxmlformats.org/officeDocument/2006/relationships/font" Target="fonts/PoppinsLight-regular.fntdata"/><Relationship Id="rId51" Type="http://schemas.openxmlformats.org/officeDocument/2006/relationships/font" Target="fonts/BarlowSemiBold-italic.fntdata"/><Relationship Id="rId50" Type="http://schemas.openxmlformats.org/officeDocument/2006/relationships/font" Target="fonts/BarlowSemiBold-bold.fntdata"/><Relationship Id="rId53" Type="http://schemas.openxmlformats.org/officeDocument/2006/relationships/font" Target="fonts/PoppinsExtraBold-bold.fntdata"/><Relationship Id="rId52" Type="http://schemas.openxmlformats.org/officeDocument/2006/relationships/font" Target="fonts/BarlowSemiBold-boldItalic.fntdata"/><Relationship Id="rId11" Type="http://schemas.openxmlformats.org/officeDocument/2006/relationships/slide" Target="slides/slide6.xml"/><Relationship Id="rId55" Type="http://schemas.openxmlformats.org/officeDocument/2006/relationships/font" Target="fonts/CourierPrime-regular.fntdata"/><Relationship Id="rId10" Type="http://schemas.openxmlformats.org/officeDocument/2006/relationships/slide" Target="slides/slide5.xml"/><Relationship Id="rId54" Type="http://schemas.openxmlformats.org/officeDocument/2006/relationships/font" Target="fonts/PoppinsExtraBold-boldItalic.fntdata"/><Relationship Id="rId13" Type="http://schemas.openxmlformats.org/officeDocument/2006/relationships/slide" Target="slides/slide8.xml"/><Relationship Id="rId57" Type="http://schemas.openxmlformats.org/officeDocument/2006/relationships/font" Target="fonts/CourierPrime-italic.fntdata"/><Relationship Id="rId12" Type="http://schemas.openxmlformats.org/officeDocument/2006/relationships/slide" Target="slides/slide7.xml"/><Relationship Id="rId56" Type="http://schemas.openxmlformats.org/officeDocument/2006/relationships/font" Target="fonts/CourierPrime-bold.fntdata"/><Relationship Id="rId15" Type="http://schemas.openxmlformats.org/officeDocument/2006/relationships/slide" Target="slides/slide10.xml"/><Relationship Id="rId59" Type="http://schemas.openxmlformats.org/officeDocument/2006/relationships/font" Target="fonts/Barlow-bold.fntdata"/><Relationship Id="rId14" Type="http://schemas.openxmlformats.org/officeDocument/2006/relationships/slide" Target="slides/slide9.xml"/><Relationship Id="rId58" Type="http://schemas.openxmlformats.org/officeDocument/2006/relationships/font" Target="fonts/CourierPrime-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20f332c918f_0_1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20f332c918f_0_1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1ff9ad3e34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1ff9ad3e34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1ff9ad3e34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1ff9ad3e34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1ff9ad3e34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1ff9ad3e34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g21ff9ad3e3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21ff9ad3e3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1ff9ad3e34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1ff9ad3e34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18a1841389_0_2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0" name="Google Shape;260;g218a1841389_0_2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18a1841389_0_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218a1841389_0_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218a1841389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218a1841389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18a1841389_0_40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18a1841389_0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g2dd94b5ccd1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2dd94b5ccd1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1706478961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21706478961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21ff9ad3e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21ff9ad3e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cdb661a23_0_1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cdb661a23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f332c918f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f332c918f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2170c44cd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2170c44cd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15d0726eb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15d0726eb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0f332c918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20f332c918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0f332c918f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20f332c918f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Black)" type="title">
  <p:cSld name="TITLE">
    <p:bg>
      <p:bgPr>
        <a:solidFill>
          <a:schemeClr val="lt1"/>
        </a:solidFill>
      </p:bgPr>
    </p:bg>
    <p:spTree>
      <p:nvGrpSpPr>
        <p:cNvPr id="16" name="Shape 16"/>
        <p:cNvGrpSpPr/>
        <p:nvPr/>
      </p:nvGrpSpPr>
      <p:grpSpPr>
        <a:xfrm>
          <a:off x="0" y="0"/>
          <a:ext cx="0" cy="0"/>
          <a:chOff x="0" y="0"/>
          <a:chExt cx="0" cy="0"/>
        </a:xfrm>
      </p:grpSpPr>
      <p:sp>
        <p:nvSpPr>
          <p:cNvPr id="17" name="Google Shape;17;p2"/>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000"/>
              <a:buFont typeface="Poppins ExtraBold"/>
              <a:buNone/>
              <a:defRPr sz="4000">
                <a:latin typeface="Poppins ExtraBold"/>
                <a:ea typeface="Poppins ExtraBold"/>
                <a:cs typeface="Poppins ExtraBold"/>
                <a:sym typeface="Poppins ExtraBold"/>
              </a:defRPr>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18" name="Google Shape;18;p2"/>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cxnSp>
        <p:nvCxnSpPr>
          <p:cNvPr id="19" name="Google Shape;19;p2"/>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20" name="Google Shape;20;p2"/>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
        <p:nvSpPr>
          <p:cNvPr id="21" name="Google Shape;21;p2"/>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rgbClr val="000000"/>
                </a:solidFill>
                <a:latin typeface="Poppins Light"/>
                <a:ea typeface="Poppins Light"/>
                <a:cs typeface="Poppins Light"/>
                <a:sym typeface="Poppins Light"/>
              </a:defRPr>
            </a:lvl1pPr>
            <a:lvl2pPr lvl="1" rtl="0" algn="ctr">
              <a:spcBef>
                <a:spcPts val="0"/>
              </a:spcBef>
              <a:spcAft>
                <a:spcPts val="0"/>
              </a:spcAft>
              <a:buSzPts val="1400"/>
              <a:buFont typeface="Poppins Light"/>
              <a:buNone/>
              <a:defRPr>
                <a:latin typeface="Poppins Light"/>
                <a:ea typeface="Poppins Light"/>
                <a:cs typeface="Poppins Light"/>
                <a:sym typeface="Poppins Light"/>
              </a:defRPr>
            </a:lvl2pPr>
            <a:lvl3pPr lvl="2" rtl="0" algn="ctr">
              <a:spcBef>
                <a:spcPts val="0"/>
              </a:spcBef>
              <a:spcAft>
                <a:spcPts val="0"/>
              </a:spcAft>
              <a:buSzPts val="1400"/>
              <a:buFont typeface="Poppins Light"/>
              <a:buNone/>
              <a:defRPr>
                <a:latin typeface="Poppins Light"/>
                <a:ea typeface="Poppins Light"/>
                <a:cs typeface="Poppins Light"/>
                <a:sym typeface="Poppins Light"/>
              </a:defRPr>
            </a:lvl3pPr>
            <a:lvl4pPr lvl="3" rtl="0" algn="ctr">
              <a:spcBef>
                <a:spcPts val="0"/>
              </a:spcBef>
              <a:spcAft>
                <a:spcPts val="0"/>
              </a:spcAft>
              <a:buSzPts val="1400"/>
              <a:buFont typeface="Poppins Light"/>
              <a:buNone/>
              <a:defRPr>
                <a:latin typeface="Poppins Light"/>
                <a:ea typeface="Poppins Light"/>
                <a:cs typeface="Poppins Light"/>
                <a:sym typeface="Poppins Light"/>
              </a:defRPr>
            </a:lvl4pPr>
            <a:lvl5pPr lvl="4" rtl="0" algn="ctr">
              <a:spcBef>
                <a:spcPts val="0"/>
              </a:spcBef>
              <a:spcAft>
                <a:spcPts val="0"/>
              </a:spcAft>
              <a:buSzPts val="1400"/>
              <a:buFont typeface="Poppins Light"/>
              <a:buNone/>
              <a:defRPr>
                <a:latin typeface="Poppins Light"/>
                <a:ea typeface="Poppins Light"/>
                <a:cs typeface="Poppins Light"/>
                <a:sym typeface="Poppins Light"/>
              </a:defRPr>
            </a:lvl5pPr>
            <a:lvl6pPr lvl="5" rtl="0" algn="ctr">
              <a:spcBef>
                <a:spcPts val="0"/>
              </a:spcBef>
              <a:spcAft>
                <a:spcPts val="0"/>
              </a:spcAft>
              <a:buSzPts val="1400"/>
              <a:buFont typeface="Poppins Light"/>
              <a:buNone/>
              <a:defRPr>
                <a:latin typeface="Poppins Light"/>
                <a:ea typeface="Poppins Light"/>
                <a:cs typeface="Poppins Light"/>
                <a:sym typeface="Poppins Light"/>
              </a:defRPr>
            </a:lvl6pPr>
            <a:lvl7pPr lvl="6" rtl="0" algn="ctr">
              <a:spcBef>
                <a:spcPts val="0"/>
              </a:spcBef>
              <a:spcAft>
                <a:spcPts val="0"/>
              </a:spcAft>
              <a:buSzPts val="1400"/>
              <a:buFont typeface="Poppins Light"/>
              <a:buNone/>
              <a:defRPr>
                <a:latin typeface="Poppins Light"/>
                <a:ea typeface="Poppins Light"/>
                <a:cs typeface="Poppins Light"/>
                <a:sym typeface="Poppins Light"/>
              </a:defRPr>
            </a:lvl7pPr>
            <a:lvl8pPr lvl="7" rtl="0" algn="ctr">
              <a:spcBef>
                <a:spcPts val="0"/>
              </a:spcBef>
              <a:spcAft>
                <a:spcPts val="0"/>
              </a:spcAft>
              <a:buSzPts val="1400"/>
              <a:buFont typeface="Poppins Light"/>
              <a:buNone/>
              <a:defRPr>
                <a:latin typeface="Poppins Light"/>
                <a:ea typeface="Poppins Light"/>
                <a:cs typeface="Poppins Light"/>
                <a:sym typeface="Poppins Light"/>
              </a:defRPr>
            </a:lvl8pPr>
            <a:lvl9pPr lvl="8" rtl="0" algn="ctr">
              <a:spcBef>
                <a:spcPts val="0"/>
              </a:spcBef>
              <a:spcAft>
                <a:spcPts val="0"/>
              </a:spcAft>
              <a:buSzPts val="1400"/>
              <a:buFont typeface="Poppins Light"/>
              <a:buNone/>
              <a:defRPr>
                <a:latin typeface="Poppins Light"/>
                <a:ea typeface="Poppins Light"/>
                <a:cs typeface="Poppins Light"/>
                <a:sym typeface="Poppins Ligh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p:cSld name="CUSTOM_7">
    <p:bg>
      <p:bgPr>
        <a:solidFill>
          <a:schemeClr val="lt1"/>
        </a:solidFill>
      </p:bgPr>
    </p:bg>
    <p:spTree>
      <p:nvGrpSpPr>
        <p:cNvPr id="81" name="Shape 81"/>
        <p:cNvGrpSpPr/>
        <p:nvPr/>
      </p:nvGrpSpPr>
      <p:grpSpPr>
        <a:xfrm>
          <a:off x="0" y="0"/>
          <a:ext cx="0" cy="0"/>
          <a:chOff x="0" y="0"/>
          <a:chExt cx="0" cy="0"/>
        </a:xfrm>
      </p:grpSpPr>
      <p:sp>
        <p:nvSpPr>
          <p:cNvPr id="82" name="Google Shape;82;p11"/>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3" name="Google Shape;83;p11"/>
          <p:cNvSpPr/>
          <p:nvPr/>
        </p:nvSpPr>
        <p:spPr>
          <a:xfrm>
            <a:off x="2801275" y="962075"/>
            <a:ext cx="61656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4" name="Google Shape;84;p11"/>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300">
                <a:solidFill>
                  <a:srgbClr val="000000"/>
                </a:solidFill>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85" name="Google Shape;85;p11"/>
          <p:cNvSpPr txBox="1"/>
          <p:nvPr>
            <p:ph idx="2" type="body"/>
          </p:nvPr>
        </p:nvSpPr>
        <p:spPr>
          <a:xfrm>
            <a:off x="2942500" y="1050325"/>
            <a:ext cx="5873700" cy="34746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dk1"/>
              </a:buClr>
              <a:buSzPts val="1200"/>
              <a:buFont typeface="Poppins Medium"/>
              <a:buChar char="●"/>
              <a:defRPr sz="1200">
                <a:solidFill>
                  <a:schemeClr val="dk1"/>
                </a:solidFill>
                <a:latin typeface="Poppins Medium"/>
                <a:ea typeface="Poppins Medium"/>
                <a:cs typeface="Poppins Medium"/>
                <a:sym typeface="Poppins Medium"/>
              </a:defRPr>
            </a:lvl1pPr>
            <a:lvl2pPr indent="-279400" lvl="1" marL="914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2pPr>
            <a:lvl3pPr indent="-279400" lvl="2" marL="1371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3pPr>
            <a:lvl4pPr indent="-279400" lvl="3" marL="1828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4pPr>
            <a:lvl5pPr indent="-279400" lvl="4" marL="22860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5pPr>
            <a:lvl6pPr indent="-279400" lvl="5" marL="27432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6pPr>
            <a:lvl7pPr indent="-279400" lvl="6" marL="32004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7pPr>
            <a:lvl8pPr indent="-279400" lvl="7" marL="36576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8pPr>
            <a:lvl9pPr indent="-279400" lvl="8" marL="4114800" rtl="0">
              <a:spcBef>
                <a:spcPts val="0"/>
              </a:spcBef>
              <a:spcAft>
                <a:spcPts val="0"/>
              </a:spcAft>
              <a:buClr>
                <a:schemeClr val="dk1"/>
              </a:buClr>
              <a:buSzPts val="800"/>
              <a:buFont typeface="Poppins Medium"/>
              <a:buChar char="■"/>
              <a:defRPr sz="800">
                <a:solidFill>
                  <a:schemeClr val="dk1"/>
                </a:solidFill>
                <a:latin typeface="Poppins Medium"/>
                <a:ea typeface="Poppins Medium"/>
                <a:cs typeface="Poppins Medium"/>
                <a:sym typeface="Poppins Medium"/>
              </a:defRPr>
            </a:lvl9pPr>
          </a:lstStyle>
          <a:p/>
        </p:txBody>
      </p:sp>
      <p:sp>
        <p:nvSpPr>
          <p:cNvPr id="86" name="Google Shape;86;p11"/>
          <p:cNvSpPr/>
          <p:nvPr/>
        </p:nvSpPr>
        <p:spPr>
          <a:xfrm>
            <a:off x="177000" y="962075"/>
            <a:ext cx="2436000" cy="36807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87" name="Google Shape;87;p11"/>
          <p:cNvSpPr txBox="1"/>
          <p:nvPr>
            <p:ph idx="3" type="body"/>
          </p:nvPr>
        </p:nvSpPr>
        <p:spPr>
          <a:xfrm>
            <a:off x="274075" y="1050325"/>
            <a:ext cx="2209500" cy="34746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rtl="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88" name="Google Shape;88;p11"/>
          <p:cNvSpPr/>
          <p:nvPr>
            <p:ph idx="4" type="pic"/>
          </p:nvPr>
        </p:nvSpPr>
        <p:spPr>
          <a:xfrm>
            <a:off x="274075" y="300038"/>
            <a:ext cx="429900" cy="4299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KeyTakeaways">
  <p:cSld name="CUSTOM_2_2">
    <p:bg>
      <p:bgPr>
        <a:solidFill>
          <a:schemeClr val="lt1"/>
        </a:solidFill>
      </p:bgPr>
    </p:bg>
    <p:spTree>
      <p:nvGrpSpPr>
        <p:cNvPr id="89" name="Shape 89"/>
        <p:cNvGrpSpPr/>
        <p:nvPr/>
      </p:nvGrpSpPr>
      <p:grpSpPr>
        <a:xfrm>
          <a:off x="0" y="0"/>
          <a:ext cx="0" cy="0"/>
          <a:chOff x="0" y="0"/>
          <a:chExt cx="0" cy="0"/>
        </a:xfrm>
      </p:grpSpPr>
      <p:sp>
        <p:nvSpPr>
          <p:cNvPr id="90" name="Google Shape;90;p12"/>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1" name="Google Shape;91;p12"/>
          <p:cNvSpPr txBox="1"/>
          <p:nvPr>
            <p:ph idx="1" type="subTitle"/>
          </p:nvPr>
        </p:nvSpPr>
        <p:spPr>
          <a:xfrm>
            <a:off x="406800" y="1648900"/>
            <a:ext cx="8330400" cy="2847300"/>
          </a:xfrm>
          <a:prstGeom prst="rect">
            <a:avLst/>
          </a:prstGeom>
        </p:spPr>
        <p:txBody>
          <a:bodyPr anchorCtr="0" anchor="t" bIns="91425" lIns="91425" spcFirstLastPara="1" rIns="91425" wrap="square" tIns="91425">
            <a:noAutofit/>
          </a:bodyPr>
          <a:lstStyle>
            <a:lvl1pPr indent="0" lvl="0" marL="0" marR="0" rtl="0">
              <a:lnSpc>
                <a:spcPct val="140028"/>
              </a:lnSpc>
              <a:spcBef>
                <a:spcPts val="0"/>
              </a:spcBef>
              <a:spcAft>
                <a:spcPts val="0"/>
              </a:spcAft>
              <a:buNone/>
              <a:defRPr sz="1300">
                <a:solidFill>
                  <a:srgbClr val="000000"/>
                </a:solidFill>
                <a:latin typeface="Poppins Medium"/>
                <a:ea typeface="Poppins Medium"/>
                <a:cs typeface="Poppins Medium"/>
                <a:sym typeface="Poppins Medium"/>
              </a:defRPr>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92" name="Google Shape;92;p12"/>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3" name="Google Shape;93;p12"/>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hareSolution">
  <p:cSld name="CUSTOM_6">
    <p:bg>
      <p:bgPr>
        <a:solidFill>
          <a:schemeClr val="lt1"/>
        </a:solidFill>
      </p:bgPr>
    </p:bg>
    <p:spTree>
      <p:nvGrpSpPr>
        <p:cNvPr id="94" name="Shape 94"/>
        <p:cNvGrpSpPr/>
        <p:nvPr/>
      </p:nvGrpSpPr>
      <p:grpSpPr>
        <a:xfrm>
          <a:off x="0" y="0"/>
          <a:ext cx="0" cy="0"/>
          <a:chOff x="0" y="0"/>
          <a:chExt cx="0" cy="0"/>
        </a:xfrm>
      </p:grpSpPr>
      <p:sp>
        <p:nvSpPr>
          <p:cNvPr id="95" name="Google Shape;95;p13"/>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96" name="Google Shape;96;p13"/>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7" name="Google Shape;97;p13"/>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500">
                <a:solidFill>
                  <a:srgbClr val="000000"/>
                </a:solidFill>
              </a:defRPr>
            </a:lvl1pPr>
            <a:lvl2pPr lvl="1" rtl="0">
              <a:spcBef>
                <a:spcPts val="0"/>
              </a:spcBef>
              <a:spcAft>
                <a:spcPts val="0"/>
              </a:spcAft>
              <a:buSzPts val="2500"/>
              <a:buNone/>
              <a:defRPr sz="2500"/>
            </a:lvl2pPr>
            <a:lvl3pPr lvl="2" rtl="0">
              <a:spcBef>
                <a:spcPts val="0"/>
              </a:spcBef>
              <a:spcAft>
                <a:spcPts val="0"/>
              </a:spcAft>
              <a:buSzPts val="2500"/>
              <a:buNone/>
              <a:defRPr sz="2500"/>
            </a:lvl3pPr>
            <a:lvl4pPr lvl="3" rtl="0">
              <a:spcBef>
                <a:spcPts val="0"/>
              </a:spcBef>
              <a:spcAft>
                <a:spcPts val="0"/>
              </a:spcAft>
              <a:buSzPts val="2500"/>
              <a:buNone/>
              <a:defRPr sz="2500"/>
            </a:lvl4pPr>
            <a:lvl5pPr lvl="4" rtl="0">
              <a:spcBef>
                <a:spcPts val="0"/>
              </a:spcBef>
              <a:spcAft>
                <a:spcPts val="0"/>
              </a:spcAft>
              <a:buSzPts val="2500"/>
              <a:buNone/>
              <a:defRPr sz="2500"/>
            </a:lvl5pPr>
            <a:lvl6pPr lvl="5" rtl="0">
              <a:spcBef>
                <a:spcPts val="0"/>
              </a:spcBef>
              <a:spcAft>
                <a:spcPts val="0"/>
              </a:spcAft>
              <a:buSzPts val="2500"/>
              <a:buNone/>
              <a:defRPr sz="2500"/>
            </a:lvl6pPr>
            <a:lvl7pPr lvl="6" rtl="0">
              <a:spcBef>
                <a:spcPts val="0"/>
              </a:spcBef>
              <a:spcAft>
                <a:spcPts val="0"/>
              </a:spcAft>
              <a:buSzPts val="2500"/>
              <a:buNone/>
              <a:defRPr sz="2500"/>
            </a:lvl7pPr>
            <a:lvl8pPr lvl="7" rtl="0">
              <a:spcBef>
                <a:spcPts val="0"/>
              </a:spcBef>
              <a:spcAft>
                <a:spcPts val="0"/>
              </a:spcAft>
              <a:buSzPts val="2500"/>
              <a:buNone/>
              <a:defRPr sz="2500"/>
            </a:lvl8pPr>
            <a:lvl9pPr lvl="8" rtl="0">
              <a:spcBef>
                <a:spcPts val="0"/>
              </a:spcBef>
              <a:spcAft>
                <a:spcPts val="0"/>
              </a:spcAft>
              <a:buSzPts val="2500"/>
              <a:buNone/>
              <a:defRPr sz="2500"/>
            </a:lvl9pPr>
          </a:lstStyle>
          <a:p/>
        </p:txBody>
      </p:sp>
      <p:sp>
        <p:nvSpPr>
          <p:cNvPr id="98" name="Google Shape;98;p13"/>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cebreaker">
  <p:cSld name="CUSTOM_6_1">
    <p:bg>
      <p:bgPr>
        <a:solidFill>
          <a:schemeClr val="lt1"/>
        </a:solidFill>
      </p:bgPr>
    </p:bg>
    <p:spTree>
      <p:nvGrpSpPr>
        <p:cNvPr id="99" name="Shape 99"/>
        <p:cNvGrpSpPr/>
        <p:nvPr/>
      </p:nvGrpSpPr>
      <p:grpSpPr>
        <a:xfrm>
          <a:off x="0" y="0"/>
          <a:ext cx="0" cy="0"/>
          <a:chOff x="0" y="0"/>
          <a:chExt cx="0" cy="0"/>
        </a:xfrm>
      </p:grpSpPr>
      <p:sp>
        <p:nvSpPr>
          <p:cNvPr id="100" name="Google Shape;100;p14"/>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01" name="Google Shape;101;p14"/>
          <p:cNvSpPr txBox="1"/>
          <p:nvPr>
            <p:ph idx="1" type="subTitle"/>
          </p:nvPr>
        </p:nvSpPr>
        <p:spPr>
          <a:xfrm>
            <a:off x="1278700" y="1022925"/>
            <a:ext cx="6586800" cy="4938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b="1" sz="1600">
                <a:solidFill>
                  <a:srgbClr val="000000"/>
                </a:solidFill>
              </a:defRPr>
            </a:lvl1pPr>
            <a:lvl2pPr lvl="1" rtl="0">
              <a:spcBef>
                <a:spcPts val="0"/>
              </a:spcBef>
              <a:spcAft>
                <a:spcPts val="0"/>
              </a:spcAft>
              <a:buSzPts val="1200"/>
              <a:buNone/>
              <a:defRPr sz="1200"/>
            </a:lvl2pPr>
            <a:lvl3pPr lvl="2" rtl="0">
              <a:spcBef>
                <a:spcPts val="0"/>
              </a:spcBef>
              <a:spcAft>
                <a:spcPts val="0"/>
              </a:spcAft>
              <a:buSzPts val="1200"/>
              <a:buNone/>
              <a:defRPr sz="1200"/>
            </a:lvl3pPr>
            <a:lvl4pPr lvl="3" rtl="0">
              <a:spcBef>
                <a:spcPts val="0"/>
              </a:spcBef>
              <a:spcAft>
                <a:spcPts val="0"/>
              </a:spcAft>
              <a:buSzPts val="1200"/>
              <a:buNone/>
              <a:defRPr sz="1200"/>
            </a:lvl4pPr>
            <a:lvl5pPr lvl="4" rtl="0">
              <a:spcBef>
                <a:spcPts val="0"/>
              </a:spcBef>
              <a:spcAft>
                <a:spcPts val="0"/>
              </a:spcAft>
              <a:buSzPts val="1200"/>
              <a:buNone/>
              <a:defRPr sz="1200"/>
            </a:lvl5pPr>
            <a:lvl6pPr lvl="5" rtl="0">
              <a:spcBef>
                <a:spcPts val="0"/>
              </a:spcBef>
              <a:spcAft>
                <a:spcPts val="0"/>
              </a:spcAft>
              <a:buSzPts val="1200"/>
              <a:buNone/>
              <a:defRPr sz="1200"/>
            </a:lvl6pPr>
            <a:lvl7pPr lvl="6" rtl="0">
              <a:spcBef>
                <a:spcPts val="0"/>
              </a:spcBef>
              <a:spcAft>
                <a:spcPts val="0"/>
              </a:spcAft>
              <a:buSzPts val="1200"/>
              <a:buNone/>
              <a:defRPr sz="1200"/>
            </a:lvl7pPr>
            <a:lvl8pPr lvl="7" rtl="0">
              <a:spcBef>
                <a:spcPts val="0"/>
              </a:spcBef>
              <a:spcAft>
                <a:spcPts val="0"/>
              </a:spcAft>
              <a:buSzPts val="1200"/>
              <a:buNone/>
              <a:defRPr sz="1200"/>
            </a:lvl8pPr>
            <a:lvl9pPr lvl="8" rtl="0">
              <a:spcBef>
                <a:spcPts val="0"/>
              </a:spcBef>
              <a:spcAft>
                <a:spcPts val="0"/>
              </a:spcAft>
              <a:buSzPts val="1200"/>
              <a:buNone/>
              <a:defRPr sz="1200"/>
            </a:lvl9pPr>
          </a:lstStyle>
          <a:p/>
        </p:txBody>
      </p:sp>
      <p:sp>
        <p:nvSpPr>
          <p:cNvPr id="102" name="Google Shape;102;p14"/>
          <p:cNvSpPr txBox="1"/>
          <p:nvPr>
            <p:ph type="title"/>
          </p:nvPr>
        </p:nvSpPr>
        <p:spPr>
          <a:xfrm>
            <a:off x="311800" y="1746650"/>
            <a:ext cx="8520600" cy="22377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2500">
                <a:solidFill>
                  <a:srgbClr val="000000"/>
                </a:solidFill>
              </a:defRPr>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03" name="Google Shape;103;p14"/>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Black)">
  <p:cSld name="CUSTOM_5">
    <p:bg>
      <p:bgPr>
        <a:solidFill>
          <a:schemeClr val="lt1"/>
        </a:solidFill>
      </p:bgPr>
    </p:bg>
    <p:spTree>
      <p:nvGrpSpPr>
        <p:cNvPr id="104" name="Shape 104"/>
        <p:cNvGrpSpPr/>
        <p:nvPr/>
      </p:nvGrpSpPr>
      <p:grpSpPr>
        <a:xfrm>
          <a:off x="0" y="0"/>
          <a:ext cx="0" cy="0"/>
          <a:chOff x="0" y="0"/>
          <a:chExt cx="0" cy="0"/>
        </a:xfrm>
      </p:grpSpPr>
      <p:sp>
        <p:nvSpPr>
          <p:cNvPr id="105" name="Google Shape;105;p15"/>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06" name="Google Shape;106;p15"/>
          <p:cNvCxnSpPr/>
          <p:nvPr/>
        </p:nvCxnSpPr>
        <p:spPr>
          <a:xfrm>
            <a:off x="436000" y="271875"/>
            <a:ext cx="7508700" cy="0"/>
          </a:xfrm>
          <a:prstGeom prst="straightConnector1">
            <a:avLst/>
          </a:prstGeom>
          <a:noFill/>
          <a:ln cap="flat" cmpd="sng" w="19050">
            <a:solidFill>
              <a:srgbClr val="000000"/>
            </a:solidFill>
            <a:prstDash val="solid"/>
            <a:round/>
            <a:headEnd len="sm" w="sm" type="none"/>
            <a:tailEnd len="sm" w="sm" type="none"/>
          </a:ln>
        </p:spPr>
      </p:cxnSp>
      <p:sp>
        <p:nvSpPr>
          <p:cNvPr id="107" name="Google Shape;107;p15"/>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dk1"/>
                </a:solidFill>
                <a:latin typeface="Poppins Medium"/>
                <a:ea typeface="Poppins Medium"/>
                <a:cs typeface="Poppins Medium"/>
                <a:sym typeface="Poppins Medium"/>
              </a:defRPr>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White)">
  <p:cSld name="CUSTOM_5_1">
    <p:bg>
      <p:bgPr>
        <a:solidFill>
          <a:schemeClr val="lt1"/>
        </a:solidFill>
      </p:bgPr>
    </p:bg>
    <p:spTree>
      <p:nvGrpSpPr>
        <p:cNvPr id="108" name="Shape 108"/>
        <p:cNvGrpSpPr/>
        <p:nvPr/>
      </p:nvGrpSpPr>
      <p:grpSpPr>
        <a:xfrm>
          <a:off x="0" y="0"/>
          <a:ext cx="0" cy="0"/>
          <a:chOff x="0" y="0"/>
          <a:chExt cx="0" cy="0"/>
        </a:xfrm>
      </p:grpSpPr>
      <p:sp>
        <p:nvSpPr>
          <p:cNvPr id="109" name="Google Shape;109;p16"/>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3100"/>
              <a:buFont typeface="Poppins"/>
              <a:buNone/>
              <a:defRPr b="1" sz="3100">
                <a:solidFill>
                  <a:schemeClr val="lt1"/>
                </a:solidFill>
                <a:latin typeface="Poppins"/>
                <a:ea typeface="Poppins"/>
                <a:cs typeface="Poppins"/>
                <a:sym typeface="Poppins"/>
              </a:defRPr>
            </a:lvl1pPr>
            <a:lvl2pPr lvl="1"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2pPr>
            <a:lvl3pPr lvl="2"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3pPr>
            <a:lvl4pPr lvl="3"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4pPr>
            <a:lvl5pPr lvl="4"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5pPr>
            <a:lvl6pPr lvl="5"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6pPr>
            <a:lvl7pPr lvl="6"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7pPr>
            <a:lvl8pPr lvl="7"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8pPr>
            <a:lvl9pPr lvl="8" rtl="0" algn="ctr">
              <a:spcBef>
                <a:spcPts val="0"/>
              </a:spcBef>
              <a:spcAft>
                <a:spcPts val="0"/>
              </a:spcAft>
              <a:buClr>
                <a:schemeClr val="lt1"/>
              </a:buClr>
              <a:buSzPts val="4300"/>
              <a:buFont typeface="Poppins"/>
              <a:buNone/>
              <a:defRPr b="1" sz="4300">
                <a:solidFill>
                  <a:schemeClr val="lt1"/>
                </a:solidFill>
                <a:latin typeface="Poppins"/>
                <a:ea typeface="Poppins"/>
                <a:cs typeface="Poppins"/>
                <a:sym typeface="Poppins"/>
              </a:defRPr>
            </a:lvl9pPr>
          </a:lstStyle>
          <a:p/>
        </p:txBody>
      </p:sp>
      <p:cxnSp>
        <p:nvCxnSpPr>
          <p:cNvPr id="110" name="Google Shape;110;p16"/>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111" name="Google Shape;111;p16"/>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1">
  <p:cSld name="CUSTOM_2_1_1">
    <p:spTree>
      <p:nvGrpSpPr>
        <p:cNvPr id="112" name="Shape 112"/>
        <p:cNvGrpSpPr/>
        <p:nvPr/>
      </p:nvGrpSpPr>
      <p:grpSpPr>
        <a:xfrm>
          <a:off x="0" y="0"/>
          <a:ext cx="0" cy="0"/>
          <a:chOff x="0" y="0"/>
          <a:chExt cx="0" cy="0"/>
        </a:xfrm>
      </p:grpSpPr>
      <p:sp>
        <p:nvSpPr>
          <p:cNvPr id="113" name="Google Shape;113;p17"/>
          <p:cNvSpPr/>
          <p:nvPr/>
        </p:nvSpPr>
        <p:spPr>
          <a:xfrm>
            <a:off x="177388" y="163138"/>
            <a:ext cx="8789400" cy="48078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4" name="Google Shape;114;p17"/>
          <p:cNvSpPr txBox="1"/>
          <p:nvPr>
            <p:ph idx="1" type="subTitle"/>
          </p:nvPr>
        </p:nvSpPr>
        <p:spPr>
          <a:xfrm>
            <a:off x="1278700" y="3535925"/>
            <a:ext cx="6586800" cy="11610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None/>
              <a:defRPr sz="1700">
                <a:solidFill>
                  <a:srgbClr val="000000"/>
                </a:solidFill>
                <a:latin typeface="Barlow Medium"/>
                <a:ea typeface="Barlow Medium"/>
                <a:cs typeface="Barlow Medium"/>
                <a:sym typeface="Barlow Medium"/>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5" name="Google Shape;115;p1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2600">
                <a:solidFill>
                  <a:srgbClr val="000000"/>
                </a:solidFill>
                <a:latin typeface="Barlow"/>
                <a:ea typeface="Barlow"/>
                <a:cs typeface="Barlow"/>
                <a:sym typeface="Barlow"/>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16" name="Google Shape;116;p1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Work 1">
  <p:cSld name="CUSTOM_7_1">
    <p:bg>
      <p:bgPr>
        <a:solidFill>
          <a:schemeClr val="lt1"/>
        </a:solidFill>
      </p:bgPr>
    </p:bg>
    <p:spTree>
      <p:nvGrpSpPr>
        <p:cNvPr id="117" name="Shape 117"/>
        <p:cNvGrpSpPr/>
        <p:nvPr/>
      </p:nvGrpSpPr>
      <p:grpSpPr>
        <a:xfrm>
          <a:off x="0" y="0"/>
          <a:ext cx="0" cy="0"/>
          <a:chOff x="0" y="0"/>
          <a:chExt cx="0" cy="0"/>
        </a:xfrm>
      </p:grpSpPr>
      <p:sp>
        <p:nvSpPr>
          <p:cNvPr id="118" name="Google Shape;118;p18"/>
          <p:cNvSpPr/>
          <p:nvPr/>
        </p:nvSpPr>
        <p:spPr>
          <a:xfrm>
            <a:off x="177000" y="242600"/>
            <a:ext cx="8790000" cy="5448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19" name="Google Shape;119;p18"/>
          <p:cNvSpPr/>
          <p:nvPr/>
        </p:nvSpPr>
        <p:spPr>
          <a:xfrm>
            <a:off x="3053875" y="962075"/>
            <a:ext cx="59133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0" name="Google Shape;120;p18"/>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lvl1pPr indent="0" lvl="0" marL="0" marR="0" rtl="0">
              <a:lnSpc>
                <a:spcPct val="115000"/>
              </a:lnSpc>
              <a:spcBef>
                <a:spcPts val="0"/>
              </a:spcBef>
              <a:spcAft>
                <a:spcPts val="0"/>
              </a:spcAft>
              <a:buNone/>
              <a:defRPr b="1" sz="1400">
                <a:solidFill>
                  <a:srgbClr val="000000"/>
                </a:solidFill>
                <a:latin typeface="Barlow"/>
                <a:ea typeface="Barlow"/>
                <a:cs typeface="Barlow"/>
                <a:sym typeface="Barlow"/>
              </a:defRPr>
            </a:lvl1pPr>
            <a:lvl2pPr lvl="1" rtl="0">
              <a:lnSpc>
                <a:spcPct val="115000"/>
              </a:lnSpc>
              <a:spcBef>
                <a:spcPts val="0"/>
              </a:spcBef>
              <a:spcAft>
                <a:spcPts val="0"/>
              </a:spcAft>
              <a:buSzPts val="1100"/>
              <a:buNone/>
              <a:defRPr sz="1100"/>
            </a:lvl2pPr>
            <a:lvl3pPr lvl="2" rtl="0">
              <a:lnSpc>
                <a:spcPct val="115000"/>
              </a:lnSpc>
              <a:spcBef>
                <a:spcPts val="0"/>
              </a:spcBef>
              <a:spcAft>
                <a:spcPts val="0"/>
              </a:spcAft>
              <a:buSzPts val="1100"/>
              <a:buNone/>
              <a:defRPr sz="1100"/>
            </a:lvl3pPr>
            <a:lvl4pPr lvl="3" rtl="0">
              <a:lnSpc>
                <a:spcPct val="115000"/>
              </a:lnSpc>
              <a:spcBef>
                <a:spcPts val="0"/>
              </a:spcBef>
              <a:spcAft>
                <a:spcPts val="0"/>
              </a:spcAft>
              <a:buSzPts val="1100"/>
              <a:buNone/>
              <a:defRPr sz="1100"/>
            </a:lvl4pPr>
            <a:lvl5pPr lvl="4" rtl="0">
              <a:lnSpc>
                <a:spcPct val="115000"/>
              </a:lnSpc>
              <a:spcBef>
                <a:spcPts val="0"/>
              </a:spcBef>
              <a:spcAft>
                <a:spcPts val="0"/>
              </a:spcAft>
              <a:buSzPts val="1100"/>
              <a:buNone/>
              <a:defRPr sz="1100"/>
            </a:lvl5pPr>
            <a:lvl6pPr lvl="5" rtl="0">
              <a:lnSpc>
                <a:spcPct val="115000"/>
              </a:lnSpc>
              <a:spcBef>
                <a:spcPts val="0"/>
              </a:spcBef>
              <a:spcAft>
                <a:spcPts val="0"/>
              </a:spcAft>
              <a:buSzPts val="1100"/>
              <a:buNone/>
              <a:defRPr sz="1100"/>
            </a:lvl6pPr>
            <a:lvl7pPr lvl="6" rtl="0">
              <a:lnSpc>
                <a:spcPct val="115000"/>
              </a:lnSpc>
              <a:spcBef>
                <a:spcPts val="0"/>
              </a:spcBef>
              <a:spcAft>
                <a:spcPts val="0"/>
              </a:spcAft>
              <a:buSzPts val="1100"/>
              <a:buNone/>
              <a:defRPr sz="1100"/>
            </a:lvl7pPr>
            <a:lvl8pPr lvl="7" rtl="0">
              <a:lnSpc>
                <a:spcPct val="115000"/>
              </a:lnSpc>
              <a:spcBef>
                <a:spcPts val="0"/>
              </a:spcBef>
              <a:spcAft>
                <a:spcPts val="0"/>
              </a:spcAft>
              <a:buSzPts val="1100"/>
              <a:buNone/>
              <a:defRPr sz="1100"/>
            </a:lvl8pPr>
            <a:lvl9pPr lvl="8" rtl="0">
              <a:lnSpc>
                <a:spcPct val="115000"/>
              </a:lnSpc>
              <a:spcBef>
                <a:spcPts val="0"/>
              </a:spcBef>
              <a:spcAft>
                <a:spcPts val="0"/>
              </a:spcAft>
              <a:buSzPts val="1100"/>
              <a:buNone/>
              <a:defRPr sz="1100"/>
            </a:lvl9pPr>
          </a:lstStyle>
          <a:p/>
        </p:txBody>
      </p:sp>
      <p:sp>
        <p:nvSpPr>
          <p:cNvPr id="121" name="Google Shape;121;p18"/>
          <p:cNvSpPr/>
          <p:nvPr/>
        </p:nvSpPr>
        <p:spPr>
          <a:xfrm>
            <a:off x="177000" y="962075"/>
            <a:ext cx="2691600" cy="39252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122" name="Google Shape;122;p18"/>
          <p:cNvSpPr/>
          <p:nvPr>
            <p:ph idx="2" type="pic"/>
          </p:nvPr>
        </p:nvSpPr>
        <p:spPr>
          <a:xfrm>
            <a:off x="274075" y="308088"/>
            <a:ext cx="429900" cy="429900"/>
          </a:xfrm>
          <a:prstGeom prst="rect">
            <a:avLst/>
          </a:prstGeom>
          <a:noFill/>
          <a:ln>
            <a:noFill/>
          </a:ln>
        </p:spPr>
      </p:sp>
      <p:sp>
        <p:nvSpPr>
          <p:cNvPr id="123" name="Google Shape;123;p18"/>
          <p:cNvSpPr txBox="1"/>
          <p:nvPr>
            <p:ph idx="3" type="body"/>
          </p:nvPr>
        </p:nvSpPr>
        <p:spPr>
          <a:xfrm>
            <a:off x="274075" y="1059875"/>
            <a:ext cx="25062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
        <p:nvSpPr>
          <p:cNvPr id="124" name="Google Shape;124;p18"/>
          <p:cNvSpPr txBox="1"/>
          <p:nvPr>
            <p:ph idx="4" type="body"/>
          </p:nvPr>
        </p:nvSpPr>
        <p:spPr>
          <a:xfrm>
            <a:off x="3195100" y="1059875"/>
            <a:ext cx="5604900" cy="37296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Barlow Medium"/>
              <a:buChar char="●"/>
              <a:defRPr sz="1400">
                <a:solidFill>
                  <a:schemeClr val="dk1"/>
                </a:solidFill>
                <a:latin typeface="Barlow Medium"/>
                <a:ea typeface="Barlow Medium"/>
                <a:cs typeface="Barlow Medium"/>
                <a:sym typeface="Barlow Medium"/>
              </a:defRPr>
            </a:lvl1pPr>
            <a:lvl2pPr indent="-292100" lvl="1" marL="914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2pPr>
            <a:lvl3pPr indent="-292100" lvl="2" marL="1371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3pPr>
            <a:lvl4pPr indent="-292100" lvl="3" marL="1828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4pPr>
            <a:lvl5pPr indent="-292100" lvl="4" marL="22860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5pPr>
            <a:lvl6pPr indent="-292100" lvl="5" marL="27432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6pPr>
            <a:lvl7pPr indent="-292100" lvl="6" marL="32004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7pPr>
            <a:lvl8pPr indent="-292100" lvl="7" marL="36576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8pPr>
            <a:lvl9pPr indent="-292100" lvl="8" marL="4114800" rtl="0">
              <a:spcBef>
                <a:spcPts val="0"/>
              </a:spcBef>
              <a:spcAft>
                <a:spcPts val="0"/>
              </a:spcAft>
              <a:buClr>
                <a:schemeClr val="dk1"/>
              </a:buClr>
              <a:buSzPts val="1000"/>
              <a:buFont typeface="Barlow Medium"/>
              <a:buChar char="■"/>
              <a:defRPr sz="1000">
                <a:solidFill>
                  <a:schemeClr val="dk1"/>
                </a:solidFill>
                <a:latin typeface="Barlow Medium"/>
                <a:ea typeface="Barlow Medium"/>
                <a:cs typeface="Barlow Medium"/>
                <a:sym typeface="Barlow Medium"/>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End">
  <p:cSld name="CUSTOM_5_2">
    <p:spTree>
      <p:nvGrpSpPr>
        <p:cNvPr id="125" name="Shape 125"/>
        <p:cNvGrpSpPr/>
        <p:nvPr/>
      </p:nvGrpSpPr>
      <p:grpSpPr>
        <a:xfrm>
          <a:off x="0" y="0"/>
          <a:ext cx="0" cy="0"/>
          <a:chOff x="0" y="0"/>
          <a:chExt cx="0" cy="0"/>
        </a:xfrm>
      </p:grpSpPr>
      <p:sp>
        <p:nvSpPr>
          <p:cNvPr id="126" name="Google Shape;126;p19"/>
          <p:cNvSpPr txBox="1"/>
          <p:nvPr>
            <p:ph type="ctrTitle"/>
          </p:nvPr>
        </p:nvSpPr>
        <p:spPr>
          <a:xfrm>
            <a:off x="3923900" y="1424550"/>
            <a:ext cx="5002500" cy="1701900"/>
          </a:xfrm>
          <a:prstGeom prst="rect">
            <a:avLst/>
          </a:prstGeom>
        </p:spPr>
        <p:txBody>
          <a:bodyPr anchorCtr="0" anchor="ctr" bIns="91425" lIns="91425" spcFirstLastPara="1" rIns="91425" wrap="square" tIns="91425">
            <a:noAutofit/>
          </a:bodyPr>
          <a:lstStyle>
            <a:lvl1pPr lvl="0" rtl="0">
              <a:spcBef>
                <a:spcPts val="0"/>
              </a:spcBef>
              <a:spcAft>
                <a:spcPts val="0"/>
              </a:spcAft>
              <a:buSzPts val="4300"/>
              <a:buFont typeface="Poppins"/>
              <a:buNone/>
              <a:defRPr b="1" sz="43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cxnSp>
        <p:nvCxnSpPr>
          <p:cNvPr id="127" name="Google Shape;127;p19"/>
          <p:cNvCxnSpPr/>
          <p:nvPr/>
        </p:nvCxnSpPr>
        <p:spPr>
          <a:xfrm>
            <a:off x="273350" y="271875"/>
            <a:ext cx="8652900" cy="0"/>
          </a:xfrm>
          <a:prstGeom prst="straightConnector1">
            <a:avLst/>
          </a:prstGeom>
          <a:noFill/>
          <a:ln cap="flat" cmpd="sng" w="19050">
            <a:solidFill>
              <a:srgbClr val="000000"/>
            </a:solidFill>
            <a:prstDash val="solid"/>
            <a:round/>
            <a:headEnd len="sm" w="sm" type="none"/>
            <a:tailEnd len="sm" w="sm" type="none"/>
          </a:ln>
        </p:spPr>
      </p:cxnSp>
      <p:sp>
        <p:nvSpPr>
          <p:cNvPr id="128" name="Google Shape;128;p19"/>
          <p:cNvSpPr txBox="1"/>
          <p:nvPr>
            <p:ph idx="1" type="subTitle"/>
          </p:nvPr>
        </p:nvSpPr>
        <p:spPr>
          <a:xfrm>
            <a:off x="3923900" y="3000925"/>
            <a:ext cx="4795500" cy="367500"/>
          </a:xfrm>
          <a:prstGeom prst="rect">
            <a:avLst/>
          </a:prstGeom>
        </p:spPr>
        <p:txBody>
          <a:bodyPr anchorCtr="0" anchor="ctr" bIns="91425" lIns="91425" spcFirstLastPara="1" rIns="91425" wrap="square" tIns="91425">
            <a:noAutofit/>
          </a:bodyPr>
          <a:lstStyle>
            <a:lvl1pPr indent="0" lvl="0" marL="0" marR="0" rtl="0" algn="l">
              <a:lnSpc>
                <a:spcPct val="150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pic>
        <p:nvPicPr>
          <p:cNvPr id="129" name="Google Shape;129;p19"/>
          <p:cNvPicPr preferRelativeResize="0"/>
          <p:nvPr/>
        </p:nvPicPr>
        <p:blipFill>
          <a:blip r:embed="rId2">
            <a:alphaModFix/>
          </a:blip>
          <a:stretch>
            <a:fillRect/>
          </a:stretch>
        </p:blipFill>
        <p:spPr>
          <a:xfrm>
            <a:off x="123425" y="4844950"/>
            <a:ext cx="824950" cy="211875"/>
          </a:xfrm>
          <a:prstGeom prst="rect">
            <a:avLst/>
          </a:prstGeom>
          <a:noFill/>
          <a:ln>
            <a:noFill/>
          </a:ln>
        </p:spPr>
      </p:pic>
      <p:sp>
        <p:nvSpPr>
          <p:cNvPr id="130" name="Google Shape;130;p19"/>
          <p:cNvSpPr/>
          <p:nvPr>
            <p:ph idx="2" type="pic"/>
          </p:nvPr>
        </p:nvSpPr>
        <p:spPr>
          <a:xfrm>
            <a:off x="948375" y="681050"/>
            <a:ext cx="2852100" cy="3667200"/>
          </a:xfrm>
          <a:prstGeom prst="rect">
            <a:avLst/>
          </a:prstGeom>
          <a:noFill/>
          <a:ln>
            <a:noFill/>
          </a:ln>
        </p:spPr>
      </p:sp>
      <p:sp>
        <p:nvSpPr>
          <p:cNvPr id="131" name="Google Shape;131;p19"/>
          <p:cNvSpPr txBox="1"/>
          <p:nvPr>
            <p:ph idx="3" type="ctrTitle"/>
          </p:nvPr>
        </p:nvSpPr>
        <p:spPr>
          <a:xfrm>
            <a:off x="3923900" y="1137500"/>
            <a:ext cx="5002500" cy="467400"/>
          </a:xfrm>
          <a:prstGeom prst="rect">
            <a:avLst/>
          </a:prstGeom>
        </p:spPr>
        <p:txBody>
          <a:bodyPr anchorCtr="0" anchor="ctr" bIns="91425" lIns="91425" spcFirstLastPara="1" rIns="91425" wrap="square" tIns="91425">
            <a:noAutofit/>
          </a:bodyPr>
          <a:lstStyle>
            <a:lvl1pPr lvl="0" rtl="0">
              <a:spcBef>
                <a:spcPts val="0"/>
              </a:spcBef>
              <a:spcAft>
                <a:spcPts val="0"/>
              </a:spcAft>
              <a:buSzPts val="3100"/>
              <a:buFont typeface="Poppins"/>
              <a:buNone/>
              <a:defRPr b="1" sz="3100">
                <a:latin typeface="Poppins"/>
                <a:ea typeface="Poppins"/>
                <a:cs typeface="Poppins"/>
                <a:sym typeface="Poppins"/>
              </a:defRPr>
            </a:lvl1pPr>
            <a:lvl2pPr lvl="1" rtl="0" algn="ctr">
              <a:spcBef>
                <a:spcPts val="0"/>
              </a:spcBef>
              <a:spcAft>
                <a:spcPts val="0"/>
              </a:spcAft>
              <a:buSzPts val="4300"/>
              <a:buFont typeface="Poppins"/>
              <a:buNone/>
              <a:defRPr b="1" sz="4300">
                <a:latin typeface="Poppins"/>
                <a:ea typeface="Poppins"/>
                <a:cs typeface="Poppins"/>
                <a:sym typeface="Poppins"/>
              </a:defRPr>
            </a:lvl2pPr>
            <a:lvl3pPr lvl="2" rtl="0" algn="ctr">
              <a:spcBef>
                <a:spcPts val="0"/>
              </a:spcBef>
              <a:spcAft>
                <a:spcPts val="0"/>
              </a:spcAft>
              <a:buSzPts val="4300"/>
              <a:buFont typeface="Poppins"/>
              <a:buNone/>
              <a:defRPr b="1" sz="4300">
                <a:latin typeface="Poppins"/>
                <a:ea typeface="Poppins"/>
                <a:cs typeface="Poppins"/>
                <a:sym typeface="Poppins"/>
              </a:defRPr>
            </a:lvl3pPr>
            <a:lvl4pPr lvl="3" rtl="0" algn="ctr">
              <a:spcBef>
                <a:spcPts val="0"/>
              </a:spcBef>
              <a:spcAft>
                <a:spcPts val="0"/>
              </a:spcAft>
              <a:buSzPts val="4300"/>
              <a:buFont typeface="Poppins"/>
              <a:buNone/>
              <a:defRPr b="1" sz="4300">
                <a:latin typeface="Poppins"/>
                <a:ea typeface="Poppins"/>
                <a:cs typeface="Poppins"/>
                <a:sym typeface="Poppins"/>
              </a:defRPr>
            </a:lvl4pPr>
            <a:lvl5pPr lvl="4" rtl="0" algn="ctr">
              <a:spcBef>
                <a:spcPts val="0"/>
              </a:spcBef>
              <a:spcAft>
                <a:spcPts val="0"/>
              </a:spcAft>
              <a:buSzPts val="4300"/>
              <a:buFont typeface="Poppins"/>
              <a:buNone/>
              <a:defRPr b="1" sz="4300">
                <a:latin typeface="Poppins"/>
                <a:ea typeface="Poppins"/>
                <a:cs typeface="Poppins"/>
                <a:sym typeface="Poppins"/>
              </a:defRPr>
            </a:lvl5pPr>
            <a:lvl6pPr lvl="5" rtl="0" algn="ctr">
              <a:spcBef>
                <a:spcPts val="0"/>
              </a:spcBef>
              <a:spcAft>
                <a:spcPts val="0"/>
              </a:spcAft>
              <a:buSzPts val="4300"/>
              <a:buFont typeface="Poppins"/>
              <a:buNone/>
              <a:defRPr b="1" sz="4300">
                <a:latin typeface="Poppins"/>
                <a:ea typeface="Poppins"/>
                <a:cs typeface="Poppins"/>
                <a:sym typeface="Poppins"/>
              </a:defRPr>
            </a:lvl6pPr>
            <a:lvl7pPr lvl="6" rtl="0" algn="ctr">
              <a:spcBef>
                <a:spcPts val="0"/>
              </a:spcBef>
              <a:spcAft>
                <a:spcPts val="0"/>
              </a:spcAft>
              <a:buSzPts val="4300"/>
              <a:buFont typeface="Poppins"/>
              <a:buNone/>
              <a:defRPr b="1" sz="4300">
                <a:latin typeface="Poppins"/>
                <a:ea typeface="Poppins"/>
                <a:cs typeface="Poppins"/>
                <a:sym typeface="Poppins"/>
              </a:defRPr>
            </a:lvl7pPr>
            <a:lvl8pPr lvl="7" rtl="0" algn="ctr">
              <a:spcBef>
                <a:spcPts val="0"/>
              </a:spcBef>
              <a:spcAft>
                <a:spcPts val="0"/>
              </a:spcAft>
              <a:buSzPts val="4300"/>
              <a:buFont typeface="Poppins"/>
              <a:buNone/>
              <a:defRPr b="1" sz="4300">
                <a:latin typeface="Poppins"/>
                <a:ea typeface="Poppins"/>
                <a:cs typeface="Poppins"/>
                <a:sym typeface="Poppins"/>
              </a:defRPr>
            </a:lvl8pPr>
            <a:lvl9pPr lvl="8" rtl="0" algn="ctr">
              <a:spcBef>
                <a:spcPts val="0"/>
              </a:spcBef>
              <a:spcAft>
                <a:spcPts val="0"/>
              </a:spcAft>
              <a:buSzPts val="4300"/>
              <a:buFont typeface="Poppins"/>
              <a:buNone/>
              <a:defRPr b="1" sz="4300">
                <a:latin typeface="Poppins"/>
                <a:ea typeface="Poppins"/>
                <a:cs typeface="Poppins"/>
                <a:sym typeface="Poppins"/>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Main (White)">
  <p:cSld name="TITLE_2">
    <p:bg>
      <p:bgPr>
        <a:solidFill>
          <a:schemeClr val="lt1"/>
        </a:solidFill>
      </p:bgPr>
    </p:bg>
    <p:spTree>
      <p:nvGrpSpPr>
        <p:cNvPr id="22" name="Shape 22"/>
        <p:cNvGrpSpPr/>
        <p:nvPr/>
      </p:nvGrpSpPr>
      <p:grpSpPr>
        <a:xfrm>
          <a:off x="0" y="0"/>
          <a:ext cx="0" cy="0"/>
          <a:chOff x="0" y="0"/>
          <a:chExt cx="0" cy="0"/>
        </a:xfrm>
      </p:grpSpPr>
      <p:sp>
        <p:nvSpPr>
          <p:cNvPr id="23" name="Google Shape;23;p3"/>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lt1"/>
              </a:buClr>
              <a:buSzPts val="4300"/>
              <a:buFont typeface="Barlow ExtraBold"/>
              <a:buNone/>
              <a:defRPr sz="4300">
                <a:solidFill>
                  <a:schemeClr val="lt1"/>
                </a:solidFill>
                <a:latin typeface="Barlow ExtraBold"/>
                <a:ea typeface="Barlow ExtraBold"/>
                <a:cs typeface="Barlow ExtraBold"/>
                <a:sym typeface="Barlow ExtraBold"/>
              </a:defRPr>
            </a:lvl1pPr>
            <a:lvl2pPr lvl="1" rtl="0" algn="ctr">
              <a:spcBef>
                <a:spcPts val="0"/>
              </a:spcBef>
              <a:spcAft>
                <a:spcPts val="0"/>
              </a:spcAft>
              <a:buClr>
                <a:schemeClr val="lt1"/>
              </a:buClr>
              <a:buSzPts val="4300"/>
              <a:buNone/>
              <a:defRPr sz="4300">
                <a:solidFill>
                  <a:schemeClr val="lt1"/>
                </a:solidFill>
              </a:defRPr>
            </a:lvl2pPr>
            <a:lvl3pPr lvl="2" rtl="0" algn="ctr">
              <a:spcBef>
                <a:spcPts val="0"/>
              </a:spcBef>
              <a:spcAft>
                <a:spcPts val="0"/>
              </a:spcAft>
              <a:buClr>
                <a:schemeClr val="lt1"/>
              </a:buClr>
              <a:buSzPts val="4300"/>
              <a:buNone/>
              <a:defRPr sz="4300">
                <a:solidFill>
                  <a:schemeClr val="lt1"/>
                </a:solidFill>
              </a:defRPr>
            </a:lvl3pPr>
            <a:lvl4pPr lvl="3" rtl="0" algn="ctr">
              <a:spcBef>
                <a:spcPts val="0"/>
              </a:spcBef>
              <a:spcAft>
                <a:spcPts val="0"/>
              </a:spcAft>
              <a:buClr>
                <a:schemeClr val="lt1"/>
              </a:buClr>
              <a:buSzPts val="4300"/>
              <a:buNone/>
              <a:defRPr sz="4300">
                <a:solidFill>
                  <a:schemeClr val="lt1"/>
                </a:solidFill>
              </a:defRPr>
            </a:lvl4pPr>
            <a:lvl5pPr lvl="4" rtl="0" algn="ctr">
              <a:spcBef>
                <a:spcPts val="0"/>
              </a:spcBef>
              <a:spcAft>
                <a:spcPts val="0"/>
              </a:spcAft>
              <a:buClr>
                <a:schemeClr val="lt1"/>
              </a:buClr>
              <a:buSzPts val="4300"/>
              <a:buNone/>
              <a:defRPr sz="4300">
                <a:solidFill>
                  <a:schemeClr val="lt1"/>
                </a:solidFill>
              </a:defRPr>
            </a:lvl5pPr>
            <a:lvl6pPr lvl="5" rtl="0" algn="ctr">
              <a:spcBef>
                <a:spcPts val="0"/>
              </a:spcBef>
              <a:spcAft>
                <a:spcPts val="0"/>
              </a:spcAft>
              <a:buClr>
                <a:schemeClr val="lt1"/>
              </a:buClr>
              <a:buSzPts val="4300"/>
              <a:buNone/>
              <a:defRPr sz="4300">
                <a:solidFill>
                  <a:schemeClr val="lt1"/>
                </a:solidFill>
              </a:defRPr>
            </a:lvl6pPr>
            <a:lvl7pPr lvl="6" rtl="0" algn="ctr">
              <a:spcBef>
                <a:spcPts val="0"/>
              </a:spcBef>
              <a:spcAft>
                <a:spcPts val="0"/>
              </a:spcAft>
              <a:buClr>
                <a:schemeClr val="lt1"/>
              </a:buClr>
              <a:buSzPts val="4300"/>
              <a:buNone/>
              <a:defRPr sz="4300">
                <a:solidFill>
                  <a:schemeClr val="lt1"/>
                </a:solidFill>
              </a:defRPr>
            </a:lvl7pPr>
            <a:lvl8pPr lvl="7" rtl="0" algn="ctr">
              <a:spcBef>
                <a:spcPts val="0"/>
              </a:spcBef>
              <a:spcAft>
                <a:spcPts val="0"/>
              </a:spcAft>
              <a:buClr>
                <a:schemeClr val="lt1"/>
              </a:buClr>
              <a:buSzPts val="4300"/>
              <a:buNone/>
              <a:defRPr sz="4300">
                <a:solidFill>
                  <a:schemeClr val="lt1"/>
                </a:solidFill>
              </a:defRPr>
            </a:lvl8pPr>
            <a:lvl9pPr lvl="8" rtl="0" algn="ctr">
              <a:spcBef>
                <a:spcPts val="0"/>
              </a:spcBef>
              <a:spcAft>
                <a:spcPts val="0"/>
              </a:spcAft>
              <a:buClr>
                <a:schemeClr val="lt1"/>
              </a:buClr>
              <a:buSzPts val="4300"/>
              <a:buNone/>
              <a:defRPr sz="4300">
                <a:solidFill>
                  <a:schemeClr val="lt1"/>
                </a:solidFill>
              </a:defRPr>
            </a:lvl9pPr>
          </a:lstStyle>
          <a:p/>
        </p:txBody>
      </p:sp>
      <p:sp>
        <p:nvSpPr>
          <p:cNvPr id="24" name="Google Shape;24;p3"/>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Medium"/>
                <a:ea typeface="Poppins Medium"/>
                <a:cs typeface="Poppins Medium"/>
                <a:sym typeface="Poppins Medium"/>
              </a:defRPr>
            </a:lvl1pPr>
            <a:lvl2pPr lvl="1" rtl="0" algn="ctr">
              <a:spcBef>
                <a:spcPts val="0"/>
              </a:spcBef>
              <a:spcAft>
                <a:spcPts val="0"/>
              </a:spcAft>
              <a:buClr>
                <a:schemeClr val="lt1"/>
              </a:buClr>
              <a:buSzPts val="1400"/>
              <a:buNone/>
              <a:defRPr>
                <a:solidFill>
                  <a:schemeClr val="lt1"/>
                </a:solidFill>
              </a:defRPr>
            </a:lvl2pPr>
            <a:lvl3pPr lvl="2" rtl="0" algn="ctr">
              <a:spcBef>
                <a:spcPts val="0"/>
              </a:spcBef>
              <a:spcAft>
                <a:spcPts val="0"/>
              </a:spcAft>
              <a:buClr>
                <a:schemeClr val="lt1"/>
              </a:buClr>
              <a:buSzPts val="1400"/>
              <a:buNone/>
              <a:defRPr>
                <a:solidFill>
                  <a:schemeClr val="lt1"/>
                </a:solidFill>
              </a:defRPr>
            </a:lvl3pPr>
            <a:lvl4pPr lvl="3" rtl="0" algn="ctr">
              <a:spcBef>
                <a:spcPts val="0"/>
              </a:spcBef>
              <a:spcAft>
                <a:spcPts val="0"/>
              </a:spcAft>
              <a:buClr>
                <a:schemeClr val="lt1"/>
              </a:buClr>
              <a:buSzPts val="1400"/>
              <a:buNone/>
              <a:defRPr>
                <a:solidFill>
                  <a:schemeClr val="lt1"/>
                </a:solidFill>
              </a:defRPr>
            </a:lvl4pPr>
            <a:lvl5pPr lvl="4" rtl="0" algn="ctr">
              <a:spcBef>
                <a:spcPts val="0"/>
              </a:spcBef>
              <a:spcAft>
                <a:spcPts val="0"/>
              </a:spcAft>
              <a:buClr>
                <a:schemeClr val="lt1"/>
              </a:buClr>
              <a:buSzPts val="1400"/>
              <a:buNone/>
              <a:defRPr>
                <a:solidFill>
                  <a:schemeClr val="lt1"/>
                </a:solidFill>
              </a:defRPr>
            </a:lvl5pPr>
            <a:lvl6pPr lvl="5" rtl="0" algn="ctr">
              <a:spcBef>
                <a:spcPts val="0"/>
              </a:spcBef>
              <a:spcAft>
                <a:spcPts val="0"/>
              </a:spcAft>
              <a:buClr>
                <a:schemeClr val="lt1"/>
              </a:buClr>
              <a:buSzPts val="1400"/>
              <a:buNone/>
              <a:defRPr>
                <a:solidFill>
                  <a:schemeClr val="lt1"/>
                </a:solidFill>
              </a:defRPr>
            </a:lvl6pPr>
            <a:lvl7pPr lvl="6" rtl="0" algn="ctr">
              <a:spcBef>
                <a:spcPts val="0"/>
              </a:spcBef>
              <a:spcAft>
                <a:spcPts val="0"/>
              </a:spcAft>
              <a:buClr>
                <a:schemeClr val="lt1"/>
              </a:buClr>
              <a:buSzPts val="1400"/>
              <a:buNone/>
              <a:defRPr>
                <a:solidFill>
                  <a:schemeClr val="lt1"/>
                </a:solidFill>
              </a:defRPr>
            </a:lvl7pPr>
            <a:lvl8pPr lvl="7" rtl="0" algn="ctr">
              <a:spcBef>
                <a:spcPts val="0"/>
              </a:spcBef>
              <a:spcAft>
                <a:spcPts val="0"/>
              </a:spcAft>
              <a:buClr>
                <a:schemeClr val="lt1"/>
              </a:buClr>
              <a:buSzPts val="1400"/>
              <a:buNone/>
              <a:defRPr>
                <a:solidFill>
                  <a:schemeClr val="lt1"/>
                </a:solidFill>
              </a:defRPr>
            </a:lvl8pPr>
            <a:lvl9pPr lvl="8" rtl="0" algn="ctr">
              <a:spcBef>
                <a:spcPts val="0"/>
              </a:spcBef>
              <a:spcAft>
                <a:spcPts val="0"/>
              </a:spcAft>
              <a:buClr>
                <a:schemeClr val="lt1"/>
              </a:buClr>
              <a:buSzPts val="1400"/>
              <a:buNone/>
              <a:defRPr>
                <a:solidFill>
                  <a:schemeClr val="lt1"/>
                </a:solidFill>
              </a:defRPr>
            </a:lvl9pPr>
          </a:lstStyle>
          <a:p/>
        </p:txBody>
      </p:sp>
      <p:cxnSp>
        <p:nvCxnSpPr>
          <p:cNvPr id="25" name="Google Shape;25;p3"/>
          <p:cNvCxnSpPr/>
          <p:nvPr/>
        </p:nvCxnSpPr>
        <p:spPr>
          <a:xfrm>
            <a:off x="436000" y="271875"/>
            <a:ext cx="7508700" cy="0"/>
          </a:xfrm>
          <a:prstGeom prst="straightConnector1">
            <a:avLst/>
          </a:prstGeom>
          <a:noFill/>
          <a:ln cap="flat" cmpd="sng" w="19050">
            <a:solidFill>
              <a:schemeClr val="lt1"/>
            </a:solidFill>
            <a:prstDash val="solid"/>
            <a:round/>
            <a:headEnd len="sm" w="sm" type="none"/>
            <a:tailEnd len="sm" w="sm" type="none"/>
          </a:ln>
        </p:spPr>
      </p:cxnSp>
      <p:sp>
        <p:nvSpPr>
          <p:cNvPr id="26" name="Google Shape;26;p3"/>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lvl1pPr indent="0" lvl="0" marL="0" marR="0" rtl="0" algn="r">
              <a:lnSpc>
                <a:spcPct val="140000"/>
              </a:lnSpc>
              <a:spcBef>
                <a:spcPts val="0"/>
              </a:spcBef>
              <a:spcAft>
                <a:spcPts val="0"/>
              </a:spcAft>
              <a:buClr>
                <a:srgbClr val="000000"/>
              </a:buClr>
              <a:buFont typeface="Arial"/>
              <a:buNone/>
              <a:defRPr sz="1000">
                <a:solidFill>
                  <a:schemeClr val="lt1"/>
                </a:solidFill>
                <a:latin typeface="Poppins Medium"/>
                <a:ea typeface="Poppins Medium"/>
                <a:cs typeface="Poppins Medium"/>
                <a:sym typeface="Poppins Medium"/>
              </a:defRPr>
            </a:lvl1pPr>
            <a:lvl2pPr lvl="1" rtl="0" algn="r">
              <a:spcBef>
                <a:spcPts val="0"/>
              </a:spcBef>
              <a:spcAft>
                <a:spcPts val="0"/>
              </a:spcAft>
              <a:buClr>
                <a:schemeClr val="lt1"/>
              </a:buClr>
              <a:buSzPts val="1400"/>
              <a:buNone/>
              <a:defRPr>
                <a:solidFill>
                  <a:schemeClr val="lt1"/>
                </a:solidFill>
              </a:defRPr>
            </a:lvl2pPr>
            <a:lvl3pPr lvl="2" rtl="0" algn="r">
              <a:spcBef>
                <a:spcPts val="0"/>
              </a:spcBef>
              <a:spcAft>
                <a:spcPts val="0"/>
              </a:spcAft>
              <a:buClr>
                <a:schemeClr val="lt1"/>
              </a:buClr>
              <a:buSzPts val="1400"/>
              <a:buNone/>
              <a:defRPr>
                <a:solidFill>
                  <a:schemeClr val="lt1"/>
                </a:solidFill>
              </a:defRPr>
            </a:lvl3pPr>
            <a:lvl4pPr lvl="3" rtl="0" algn="r">
              <a:spcBef>
                <a:spcPts val="0"/>
              </a:spcBef>
              <a:spcAft>
                <a:spcPts val="0"/>
              </a:spcAft>
              <a:buClr>
                <a:schemeClr val="lt1"/>
              </a:buClr>
              <a:buSzPts val="1400"/>
              <a:buNone/>
              <a:defRPr>
                <a:solidFill>
                  <a:schemeClr val="lt1"/>
                </a:solidFill>
              </a:defRPr>
            </a:lvl4pPr>
            <a:lvl5pPr lvl="4" rtl="0" algn="r">
              <a:spcBef>
                <a:spcPts val="0"/>
              </a:spcBef>
              <a:spcAft>
                <a:spcPts val="0"/>
              </a:spcAft>
              <a:buClr>
                <a:schemeClr val="lt1"/>
              </a:buClr>
              <a:buSzPts val="1400"/>
              <a:buNone/>
              <a:defRPr>
                <a:solidFill>
                  <a:schemeClr val="lt1"/>
                </a:solidFill>
              </a:defRPr>
            </a:lvl5pPr>
            <a:lvl6pPr lvl="5" rtl="0" algn="r">
              <a:spcBef>
                <a:spcPts val="0"/>
              </a:spcBef>
              <a:spcAft>
                <a:spcPts val="0"/>
              </a:spcAft>
              <a:buClr>
                <a:schemeClr val="lt1"/>
              </a:buClr>
              <a:buSzPts val="1400"/>
              <a:buNone/>
              <a:defRPr>
                <a:solidFill>
                  <a:schemeClr val="lt1"/>
                </a:solidFill>
              </a:defRPr>
            </a:lvl6pPr>
            <a:lvl7pPr lvl="6" rtl="0" algn="r">
              <a:spcBef>
                <a:spcPts val="0"/>
              </a:spcBef>
              <a:spcAft>
                <a:spcPts val="0"/>
              </a:spcAft>
              <a:buClr>
                <a:schemeClr val="lt1"/>
              </a:buClr>
              <a:buSzPts val="1400"/>
              <a:buNone/>
              <a:defRPr>
                <a:solidFill>
                  <a:schemeClr val="lt1"/>
                </a:solidFill>
              </a:defRPr>
            </a:lvl7pPr>
            <a:lvl8pPr lvl="7" rtl="0" algn="r">
              <a:spcBef>
                <a:spcPts val="0"/>
              </a:spcBef>
              <a:spcAft>
                <a:spcPts val="0"/>
              </a:spcAft>
              <a:buClr>
                <a:schemeClr val="lt1"/>
              </a:buClr>
              <a:buSzPts val="1400"/>
              <a:buNone/>
              <a:defRPr>
                <a:solidFill>
                  <a:schemeClr val="lt1"/>
                </a:solidFill>
              </a:defRPr>
            </a:lvl8pPr>
            <a:lvl9pPr lvl="8" rtl="0" algn="r">
              <a:spcBef>
                <a:spcPts val="0"/>
              </a:spcBef>
              <a:spcAft>
                <a:spcPts val="0"/>
              </a:spcAft>
              <a:buClr>
                <a:schemeClr val="lt1"/>
              </a:buClr>
              <a:buSzPts val="1400"/>
              <a:buNone/>
              <a:defRPr>
                <a:solidFill>
                  <a:schemeClr val="lt1"/>
                </a:solidFill>
              </a:defRPr>
            </a:lvl9pPr>
          </a:lstStyle>
          <a:p/>
        </p:txBody>
      </p:sp>
      <p:sp>
        <p:nvSpPr>
          <p:cNvPr id="27" name="Google Shape;27;p3"/>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lvl1pPr indent="0" lvl="0" marL="0" marR="0" rtl="0" algn="ctr">
              <a:lnSpc>
                <a:spcPct val="140000"/>
              </a:lnSpc>
              <a:spcBef>
                <a:spcPts val="0"/>
              </a:spcBef>
              <a:spcAft>
                <a:spcPts val="0"/>
              </a:spcAft>
              <a:buNone/>
              <a:defRPr sz="1400">
                <a:solidFill>
                  <a:schemeClr val="lt1"/>
                </a:solidFill>
                <a:latin typeface="Poppins Light"/>
                <a:ea typeface="Poppins Light"/>
                <a:cs typeface="Poppins Light"/>
                <a:sym typeface="Poppins Light"/>
              </a:defRPr>
            </a:lvl1pPr>
            <a:lvl2pPr lvl="1"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2pPr>
            <a:lvl3pPr lvl="2"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3pPr>
            <a:lvl4pPr lvl="3"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4pPr>
            <a:lvl5pPr lvl="4"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5pPr>
            <a:lvl6pPr lvl="5"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6pPr>
            <a:lvl7pPr lvl="6"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7pPr>
            <a:lvl8pPr lvl="7"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8pPr>
            <a:lvl9pPr lvl="8" rtl="0" algn="ctr">
              <a:spcBef>
                <a:spcPts val="0"/>
              </a:spcBef>
              <a:spcAft>
                <a:spcPts val="0"/>
              </a:spcAft>
              <a:buClr>
                <a:schemeClr val="lt1"/>
              </a:buClr>
              <a:buSzPts val="1400"/>
              <a:buFont typeface="Poppins Light"/>
              <a:buNone/>
              <a:defRPr>
                <a:solidFill>
                  <a:schemeClr val="lt1"/>
                </a:solidFill>
                <a:latin typeface="Poppins Light"/>
                <a:ea typeface="Poppins Light"/>
                <a:cs typeface="Poppins Light"/>
                <a:sym typeface="Poppins Light"/>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Challenge">
  <p:cSld name="TITLE_1">
    <p:bg>
      <p:bgPr>
        <a:solidFill>
          <a:schemeClr val="lt1"/>
        </a:solidFill>
      </p:bgPr>
    </p:bg>
    <p:spTree>
      <p:nvGrpSpPr>
        <p:cNvPr id="28" name="Shape 28"/>
        <p:cNvGrpSpPr/>
        <p:nvPr/>
      </p:nvGrpSpPr>
      <p:grpSpPr>
        <a:xfrm>
          <a:off x="0" y="0"/>
          <a:ext cx="0" cy="0"/>
          <a:chOff x="0" y="0"/>
          <a:chExt cx="0" cy="0"/>
        </a:xfrm>
      </p:grpSpPr>
      <p:sp>
        <p:nvSpPr>
          <p:cNvPr id="29" name="Google Shape;29;p4"/>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30" name="Google Shape;30;p4"/>
          <p:cNvSpPr txBox="1"/>
          <p:nvPr>
            <p:ph type="ctrTitle"/>
          </p:nvPr>
        </p:nvSpPr>
        <p:spPr>
          <a:xfrm>
            <a:off x="311700" y="504450"/>
            <a:ext cx="8520600" cy="1055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300"/>
              <a:buNone/>
              <a:defRPr b="1"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sp>
        <p:nvSpPr>
          <p:cNvPr id="31" name="Google Shape;31;p4"/>
          <p:cNvSpPr/>
          <p:nvPr>
            <p:ph idx="2" type="pic"/>
          </p:nvPr>
        </p:nvSpPr>
        <p:spPr>
          <a:xfrm>
            <a:off x="2882900" y="2098488"/>
            <a:ext cx="429900" cy="429900"/>
          </a:xfrm>
          <a:prstGeom prst="rect">
            <a:avLst/>
          </a:prstGeom>
          <a:noFill/>
          <a:ln>
            <a:noFill/>
          </a:ln>
        </p:spPr>
      </p:sp>
      <p:sp>
        <p:nvSpPr>
          <p:cNvPr id="32" name="Google Shape;3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3" name="Google Shape;33;p4"/>
          <p:cNvSpPr txBox="1"/>
          <p:nvPr>
            <p:ph idx="3" type="title"/>
          </p:nvPr>
        </p:nvSpPr>
        <p:spPr>
          <a:xfrm>
            <a:off x="3466200" y="2115625"/>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4" name="Google Shape;34;p4"/>
          <p:cNvSpPr txBox="1"/>
          <p:nvPr>
            <p:ph idx="4" type="title"/>
          </p:nvPr>
        </p:nvSpPr>
        <p:spPr>
          <a:xfrm>
            <a:off x="3466200" y="279141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5" name="Google Shape;35;p4"/>
          <p:cNvSpPr txBox="1"/>
          <p:nvPr>
            <p:ph idx="5" type="title"/>
          </p:nvPr>
        </p:nvSpPr>
        <p:spPr>
          <a:xfrm>
            <a:off x="3466200" y="3448047"/>
            <a:ext cx="30501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36" name="Google Shape;36;p4"/>
          <p:cNvSpPr/>
          <p:nvPr>
            <p:ph idx="6" type="pic"/>
          </p:nvPr>
        </p:nvSpPr>
        <p:spPr>
          <a:xfrm>
            <a:off x="2882900" y="2773250"/>
            <a:ext cx="429900" cy="429900"/>
          </a:xfrm>
          <a:prstGeom prst="rect">
            <a:avLst/>
          </a:prstGeom>
          <a:noFill/>
          <a:ln>
            <a:noFill/>
          </a:ln>
        </p:spPr>
      </p:sp>
      <p:sp>
        <p:nvSpPr>
          <p:cNvPr id="37" name="Google Shape;37;p4"/>
          <p:cNvSpPr/>
          <p:nvPr>
            <p:ph idx="7" type="pic"/>
          </p:nvPr>
        </p:nvSpPr>
        <p:spPr>
          <a:xfrm>
            <a:off x="2882900" y="3448000"/>
            <a:ext cx="429900" cy="4299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Define">
  <p:cSld name="CUSTOM_1">
    <p:bg>
      <p:bgPr>
        <a:solidFill>
          <a:schemeClr val="lt1"/>
        </a:solidFill>
      </p:bgPr>
    </p:bg>
    <p:spTree>
      <p:nvGrpSpPr>
        <p:cNvPr id="38" name="Shape 38"/>
        <p:cNvGrpSpPr/>
        <p:nvPr/>
      </p:nvGrpSpPr>
      <p:grpSpPr>
        <a:xfrm>
          <a:off x="0" y="0"/>
          <a:ext cx="0" cy="0"/>
          <a:chOff x="0" y="0"/>
          <a:chExt cx="0" cy="0"/>
        </a:xfrm>
      </p:grpSpPr>
      <p:sp>
        <p:nvSpPr>
          <p:cNvPr id="39" name="Google Shape;39;p5"/>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40" name="Google Shape;40;p5"/>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lvl1pPr indent="0" lvl="0" marL="0" marR="0" rtl="0" algn="ctr">
              <a:lnSpc>
                <a:spcPct val="140000"/>
              </a:lnSpc>
              <a:spcBef>
                <a:spcPts val="0"/>
              </a:spcBef>
              <a:spcAft>
                <a:spcPts val="0"/>
              </a:spcAft>
              <a:buClr>
                <a:srgbClr val="000000"/>
              </a:buClr>
              <a:buFont typeface="Arial"/>
              <a:buNone/>
              <a:defRPr sz="1200">
                <a:solidFill>
                  <a:srgbClr val="000000"/>
                </a:solidFill>
                <a:latin typeface="Poppins Medium"/>
                <a:ea typeface="Poppins Medium"/>
                <a:cs typeface="Poppins Medium"/>
                <a:sym typeface="Poppins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 name="Google Shape;41;p5"/>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Clr>
                <a:srgbClr val="000000"/>
              </a:buClr>
              <a:buFont typeface="Arial"/>
              <a:buNone/>
              <a:defRPr b="1" sz="1600">
                <a:solidFill>
                  <a:srgbClr val="000000"/>
                </a:solidFill>
              </a:defRPr>
            </a:lvl1pPr>
            <a:lvl2pPr lvl="1">
              <a:spcBef>
                <a:spcPts val="0"/>
              </a:spcBef>
              <a:spcAft>
                <a:spcPts val="0"/>
              </a:spcAft>
              <a:buSzPts val="2700"/>
              <a:buNone/>
              <a:defRPr sz="2700"/>
            </a:lvl2pPr>
            <a:lvl3pPr lvl="2">
              <a:spcBef>
                <a:spcPts val="0"/>
              </a:spcBef>
              <a:spcAft>
                <a:spcPts val="0"/>
              </a:spcAft>
              <a:buSzPts val="2700"/>
              <a:buNone/>
              <a:defRPr sz="2700"/>
            </a:lvl3pPr>
            <a:lvl4pPr lvl="3">
              <a:spcBef>
                <a:spcPts val="0"/>
              </a:spcBef>
              <a:spcAft>
                <a:spcPts val="0"/>
              </a:spcAft>
              <a:buSzPts val="2700"/>
              <a:buNone/>
              <a:defRPr sz="2700"/>
            </a:lvl4pPr>
            <a:lvl5pPr lvl="4">
              <a:spcBef>
                <a:spcPts val="0"/>
              </a:spcBef>
              <a:spcAft>
                <a:spcPts val="0"/>
              </a:spcAft>
              <a:buSzPts val="2700"/>
              <a:buNone/>
              <a:defRPr sz="2700"/>
            </a:lvl5pPr>
            <a:lvl6pPr lvl="5">
              <a:spcBef>
                <a:spcPts val="0"/>
              </a:spcBef>
              <a:spcAft>
                <a:spcPts val="0"/>
              </a:spcAft>
              <a:buSzPts val="2700"/>
              <a:buNone/>
              <a:defRPr sz="2700"/>
            </a:lvl6pPr>
            <a:lvl7pPr lvl="6">
              <a:spcBef>
                <a:spcPts val="0"/>
              </a:spcBef>
              <a:spcAft>
                <a:spcPts val="0"/>
              </a:spcAft>
              <a:buSzPts val="2700"/>
              <a:buNone/>
              <a:defRPr sz="2700"/>
            </a:lvl7pPr>
            <a:lvl8pPr lvl="7">
              <a:spcBef>
                <a:spcPts val="0"/>
              </a:spcBef>
              <a:spcAft>
                <a:spcPts val="0"/>
              </a:spcAft>
              <a:buSzPts val="2700"/>
              <a:buNone/>
              <a:defRPr sz="2700"/>
            </a:lvl8pPr>
            <a:lvl9pPr lvl="8">
              <a:spcBef>
                <a:spcPts val="0"/>
              </a:spcBef>
              <a:spcAft>
                <a:spcPts val="0"/>
              </a:spcAft>
              <a:buSzPts val="2700"/>
              <a:buNone/>
              <a:defRPr sz="2700"/>
            </a:lvl9pPr>
          </a:lstStyle>
          <a:p/>
        </p:txBody>
      </p:sp>
      <p:sp>
        <p:nvSpPr>
          <p:cNvPr id="42" name="Google Shape;42;p5"/>
          <p:cNvSpPr/>
          <p:nvPr>
            <p:ph idx="2" type="pic"/>
          </p:nvPr>
        </p:nvSpPr>
        <p:spPr>
          <a:xfrm>
            <a:off x="4278750" y="256700"/>
            <a:ext cx="493800" cy="493800"/>
          </a:xfrm>
          <a:prstGeom prst="rect">
            <a:avLst/>
          </a:prstGeom>
          <a:noFill/>
          <a:ln>
            <a:noFill/>
          </a:ln>
        </p:spPr>
      </p:sp>
      <p:sp>
        <p:nvSpPr>
          <p:cNvPr id="43" name="Google Shape;43;p5"/>
          <p:cNvSpPr/>
          <p:nvPr>
            <p:ph idx="3" type="pic"/>
          </p:nvPr>
        </p:nvSpPr>
        <p:spPr>
          <a:xfrm>
            <a:off x="809250" y="1293375"/>
            <a:ext cx="2248200" cy="2962800"/>
          </a:xfrm>
          <a:prstGeom prst="rect">
            <a:avLst/>
          </a:prstGeom>
          <a:noFill/>
          <a:ln>
            <a:noFill/>
          </a:ln>
          <a:effectLst>
            <a:outerShdw blurRad="14288" rotWithShape="0" algn="bl" dir="2640000" dist="66675">
              <a:srgbClr val="000000">
                <a:alpha val="39000"/>
              </a:srgbClr>
            </a:outerShdw>
          </a:effectLst>
        </p:spPr>
      </p:sp>
      <p:sp>
        <p:nvSpPr>
          <p:cNvPr id="44" name="Google Shape;44;p5"/>
          <p:cNvSpPr/>
          <p:nvPr>
            <p:ph idx="4" type="pic"/>
          </p:nvPr>
        </p:nvSpPr>
        <p:spPr>
          <a:xfrm>
            <a:off x="3401550" y="1292525"/>
            <a:ext cx="2248200" cy="2962800"/>
          </a:xfrm>
          <a:prstGeom prst="rect">
            <a:avLst/>
          </a:prstGeom>
          <a:noFill/>
          <a:ln>
            <a:noFill/>
          </a:ln>
          <a:effectLst>
            <a:outerShdw blurRad="14288" rotWithShape="0" algn="bl" dir="2640000" dist="66675">
              <a:srgbClr val="000000">
                <a:alpha val="39000"/>
              </a:srgbClr>
            </a:outerShdw>
          </a:effectLst>
        </p:spPr>
      </p:sp>
      <p:sp>
        <p:nvSpPr>
          <p:cNvPr id="45" name="Google Shape;45;p5"/>
          <p:cNvSpPr/>
          <p:nvPr>
            <p:ph idx="5" type="pic"/>
          </p:nvPr>
        </p:nvSpPr>
        <p:spPr>
          <a:xfrm>
            <a:off x="5993850" y="1292525"/>
            <a:ext cx="2248200" cy="2962800"/>
          </a:xfrm>
          <a:prstGeom prst="rect">
            <a:avLst/>
          </a:prstGeom>
          <a:noFill/>
          <a:ln>
            <a:noFill/>
          </a:ln>
          <a:effectLst>
            <a:outerShdw blurRad="14288" rotWithShape="0" algn="bl" dir="2640000" dist="66675">
              <a:srgbClr val="000000">
                <a:alpha val="39000"/>
              </a:srgbClr>
            </a:outerShdw>
          </a:effectLst>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Define">
  <p:cSld name="CUSTOM">
    <p:bg>
      <p:bgPr>
        <a:solidFill>
          <a:schemeClr val="lt1"/>
        </a:solidFill>
      </p:bgPr>
    </p:bg>
    <p:spTree>
      <p:nvGrpSpPr>
        <p:cNvPr id="46" name="Shape 46"/>
        <p:cNvGrpSpPr/>
        <p:nvPr/>
      </p:nvGrpSpPr>
      <p:grpSpPr>
        <a:xfrm>
          <a:off x="0" y="0"/>
          <a:ext cx="0" cy="0"/>
          <a:chOff x="0" y="0"/>
          <a:chExt cx="0" cy="0"/>
        </a:xfrm>
      </p:grpSpPr>
      <p:sp>
        <p:nvSpPr>
          <p:cNvPr id="47" name="Google Shape;47;p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lvl1pPr indent="0" lvl="0" marL="0" marR="0" rtl="0" algn="l">
              <a:lnSpc>
                <a:spcPct val="140000"/>
              </a:lnSpc>
              <a:spcBef>
                <a:spcPts val="0"/>
              </a:spcBef>
              <a:spcAft>
                <a:spcPts val="0"/>
              </a:spcAft>
              <a:buClr>
                <a:srgbClr val="000000"/>
              </a:buClr>
              <a:buFont typeface="Arial"/>
              <a:buNone/>
              <a:defRPr sz="2100">
                <a:solidFill>
                  <a:srgbClr val="000000"/>
                </a:solidFill>
                <a:latin typeface="Poppins Black"/>
                <a:ea typeface="Poppins Black"/>
                <a:cs typeface="Poppins Black"/>
                <a:sym typeface="Poppins Black"/>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48" name="Google Shape;48;p6"/>
          <p:cNvSpPr/>
          <p:nvPr>
            <p:ph idx="2" type="pic"/>
          </p:nvPr>
        </p:nvSpPr>
        <p:spPr>
          <a:xfrm>
            <a:off x="823450" y="438600"/>
            <a:ext cx="3091800" cy="4074600"/>
          </a:xfrm>
          <a:prstGeom prst="rect">
            <a:avLst/>
          </a:prstGeom>
          <a:noFill/>
          <a:ln>
            <a:noFill/>
          </a:ln>
          <a:effectLst>
            <a:outerShdw blurRad="14288" rotWithShape="0" algn="bl" dir="2640000" dist="95250">
              <a:srgbClr val="000000">
                <a:alpha val="39000"/>
              </a:srgbClr>
            </a:outerShdw>
          </a:effectLst>
        </p:spPr>
      </p:sp>
      <p:sp>
        <p:nvSpPr>
          <p:cNvPr id="49" name="Google Shape;49;p6"/>
          <p:cNvSpPr txBox="1"/>
          <p:nvPr>
            <p:ph idx="1" type="body"/>
          </p:nvPr>
        </p:nvSpPr>
        <p:spPr>
          <a:xfrm>
            <a:off x="4456050" y="1552325"/>
            <a:ext cx="4082700" cy="29610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dk1"/>
              </a:buClr>
              <a:buSzPts val="1300"/>
              <a:buFont typeface="Poppins Medium"/>
              <a:buChar char="●"/>
              <a:defRPr sz="1300">
                <a:solidFill>
                  <a:schemeClr val="dk1"/>
                </a:solidFill>
                <a:latin typeface="Poppins Medium"/>
                <a:ea typeface="Poppins Medium"/>
                <a:cs typeface="Poppins Medium"/>
                <a:sym typeface="Poppins Medium"/>
              </a:defRPr>
            </a:lvl1pPr>
            <a:lvl2pPr indent="-285750" lvl="1" marL="914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2pPr>
            <a:lvl3pPr indent="-285750" lvl="2" marL="1371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3pPr>
            <a:lvl4pPr indent="-285750" lvl="3" marL="1828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4pPr>
            <a:lvl5pPr indent="-285750" lvl="4" marL="22860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5pPr>
            <a:lvl6pPr indent="-285750" lvl="5" marL="27432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6pPr>
            <a:lvl7pPr indent="-285750" lvl="6" marL="32004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7pPr>
            <a:lvl8pPr indent="-285750" lvl="7" marL="36576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8pPr>
            <a:lvl9pPr indent="-285750" lvl="8" marL="4114800">
              <a:spcBef>
                <a:spcPts val="0"/>
              </a:spcBef>
              <a:spcAft>
                <a:spcPts val="0"/>
              </a:spcAft>
              <a:buClr>
                <a:schemeClr val="dk1"/>
              </a:buClr>
              <a:buSzPts val="900"/>
              <a:buFont typeface="Poppins Medium"/>
              <a:buChar char="■"/>
              <a:defRPr sz="900">
                <a:solidFill>
                  <a:schemeClr val="dk1"/>
                </a:solidFill>
                <a:latin typeface="Poppins Medium"/>
                <a:ea typeface="Poppins Medium"/>
                <a:cs typeface="Poppins Medium"/>
                <a:sym typeface="Poppins Medium"/>
              </a:defRPr>
            </a:lvl9pPr>
          </a:lstStyle>
          <a:p/>
        </p:txBody>
      </p:sp>
      <p:sp>
        <p:nvSpPr>
          <p:cNvPr id="50" name="Google Shape;50;p6"/>
          <p:cNvSpPr/>
          <p:nvPr>
            <p:ph idx="3" type="pic"/>
          </p:nvPr>
        </p:nvSpPr>
        <p:spPr>
          <a:xfrm>
            <a:off x="4456050" y="438588"/>
            <a:ext cx="429900" cy="429900"/>
          </a:xfrm>
          <a:prstGeom prst="rect">
            <a:avLst/>
          </a:prstGeom>
          <a:noFill/>
          <a:ln>
            <a:noFill/>
          </a:ln>
        </p:spPr>
      </p:sp>
      <p:sp>
        <p:nvSpPr>
          <p:cNvPr id="51" name="Google Shape;51;p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400"/>
              <a:buNone/>
              <a:defRPr b="1"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Investigate">
  <p:cSld name="CUSTOM_2">
    <p:bg>
      <p:bgPr>
        <a:solidFill>
          <a:schemeClr val="lt1"/>
        </a:solidFill>
      </p:bgPr>
    </p:bg>
    <p:spTree>
      <p:nvGrpSpPr>
        <p:cNvPr id="52" name="Shape 52"/>
        <p:cNvGrpSpPr/>
        <p:nvPr/>
      </p:nvGrpSpPr>
      <p:grpSpPr>
        <a:xfrm>
          <a:off x="0" y="0"/>
          <a:ext cx="0" cy="0"/>
          <a:chOff x="0" y="0"/>
          <a:chExt cx="0" cy="0"/>
        </a:xfrm>
      </p:grpSpPr>
      <p:sp>
        <p:nvSpPr>
          <p:cNvPr id="53" name="Google Shape;53;p7"/>
          <p:cNvSpPr/>
          <p:nvPr/>
        </p:nvSpPr>
        <p:spPr>
          <a:xfrm>
            <a:off x="177400" y="163150"/>
            <a:ext cx="8789400" cy="4500000"/>
          </a:xfrm>
          <a:prstGeom prst="roundRect">
            <a:avLst>
              <a:gd fmla="val 617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54" name="Google Shape;54;p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lvl1pPr indent="0" lvl="0" marL="0" marR="0" rtl="0" algn="ctr">
              <a:lnSpc>
                <a:spcPct val="140028"/>
              </a:lnSpc>
              <a:spcBef>
                <a:spcPts val="0"/>
              </a:spcBef>
              <a:spcAft>
                <a:spcPts val="0"/>
              </a:spcAft>
              <a:buClr>
                <a:srgbClr val="000000"/>
              </a:buClr>
              <a:buFont typeface="Arial"/>
              <a:buNone/>
              <a:defRPr sz="1600">
                <a:solidFill>
                  <a:srgbClr val="000000"/>
                </a:solidFill>
                <a:latin typeface="Poppins Medium"/>
                <a:ea typeface="Poppins Medium"/>
                <a:cs typeface="Poppins Medium"/>
                <a:sym typeface="Poppins Medium"/>
              </a:defRPr>
            </a:lvl1pPr>
            <a:lvl2pPr lvl="1">
              <a:spcBef>
                <a:spcPts val="0"/>
              </a:spcBef>
              <a:spcAft>
                <a:spcPts val="0"/>
              </a:spcAft>
              <a:buSzPts val="1300"/>
              <a:buNone/>
              <a:defRPr sz="1300"/>
            </a:lvl2pPr>
            <a:lvl3pPr lvl="2">
              <a:spcBef>
                <a:spcPts val="0"/>
              </a:spcBef>
              <a:spcAft>
                <a:spcPts val="0"/>
              </a:spcAft>
              <a:buSzPts val="1300"/>
              <a:buNone/>
              <a:defRPr sz="1300"/>
            </a:lvl3pPr>
            <a:lvl4pPr lvl="3">
              <a:spcBef>
                <a:spcPts val="0"/>
              </a:spcBef>
              <a:spcAft>
                <a:spcPts val="0"/>
              </a:spcAft>
              <a:buSzPts val="1300"/>
              <a:buNone/>
              <a:defRPr sz="1300"/>
            </a:lvl4pPr>
            <a:lvl5pPr lvl="4">
              <a:spcBef>
                <a:spcPts val="0"/>
              </a:spcBef>
              <a:spcAft>
                <a:spcPts val="0"/>
              </a:spcAft>
              <a:buSzPts val="1300"/>
              <a:buNone/>
              <a:defRPr sz="1300"/>
            </a:lvl5pPr>
            <a:lvl6pPr lvl="5">
              <a:spcBef>
                <a:spcPts val="0"/>
              </a:spcBef>
              <a:spcAft>
                <a:spcPts val="0"/>
              </a:spcAft>
              <a:buSzPts val="1300"/>
              <a:buNone/>
              <a:defRPr sz="1300"/>
            </a:lvl6pPr>
            <a:lvl7pPr lvl="6">
              <a:spcBef>
                <a:spcPts val="0"/>
              </a:spcBef>
              <a:spcAft>
                <a:spcPts val="0"/>
              </a:spcAft>
              <a:buSzPts val="1300"/>
              <a:buNone/>
              <a:defRPr sz="1300"/>
            </a:lvl7pPr>
            <a:lvl8pPr lvl="7">
              <a:spcBef>
                <a:spcPts val="0"/>
              </a:spcBef>
              <a:spcAft>
                <a:spcPts val="0"/>
              </a:spcAft>
              <a:buSzPts val="1300"/>
              <a:buNone/>
              <a:defRPr sz="1300"/>
            </a:lvl8pPr>
            <a:lvl9pPr lvl="8">
              <a:spcBef>
                <a:spcPts val="0"/>
              </a:spcBef>
              <a:spcAft>
                <a:spcPts val="0"/>
              </a:spcAft>
              <a:buSzPts val="1300"/>
              <a:buNone/>
              <a:defRPr sz="1300"/>
            </a:lvl9pPr>
          </a:lstStyle>
          <a:p/>
        </p:txBody>
      </p:sp>
      <p:sp>
        <p:nvSpPr>
          <p:cNvPr id="55" name="Google Shape;55;p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56" name="Google Shape;56;p7"/>
          <p:cNvSpPr/>
          <p:nvPr>
            <p:ph idx="2" type="pic"/>
          </p:nvPr>
        </p:nvSpPr>
        <p:spPr>
          <a:xfrm>
            <a:off x="4278750" y="332900"/>
            <a:ext cx="493800" cy="493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Investigate">
  <p:cSld name="CUSTOM_3">
    <p:bg>
      <p:bgPr>
        <a:solidFill>
          <a:schemeClr val="lt1"/>
        </a:solidFill>
      </p:bgPr>
    </p:bg>
    <p:spTree>
      <p:nvGrpSpPr>
        <p:cNvPr id="57" name="Shape 57"/>
        <p:cNvGrpSpPr/>
        <p:nvPr/>
      </p:nvGrpSpPr>
      <p:grpSpPr>
        <a:xfrm>
          <a:off x="0" y="0"/>
          <a:ext cx="0" cy="0"/>
          <a:chOff x="0" y="0"/>
          <a:chExt cx="0" cy="0"/>
        </a:xfrm>
      </p:grpSpPr>
      <p:sp>
        <p:nvSpPr>
          <p:cNvPr id="58" name="Google Shape;58;p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1pPr>
            <a:lvl2pPr indent="-266700" lvl="1" marL="914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2pPr>
            <a:lvl3pPr indent="-266700" lvl="2" marL="1371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3pPr>
            <a:lvl4pPr indent="-266700" lvl="3" marL="1828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4pPr>
            <a:lvl5pPr indent="-266700" lvl="4" marL="22860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5pPr>
            <a:lvl6pPr indent="-266700" lvl="5" marL="27432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6pPr>
            <a:lvl7pPr indent="-266700" lvl="6" marL="32004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7pPr>
            <a:lvl8pPr indent="-266700" lvl="7" marL="36576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8pPr>
            <a:lvl9pPr indent="-266700" lvl="8" marL="4114800" rtl="0">
              <a:spcBef>
                <a:spcPts val="0"/>
              </a:spcBef>
              <a:spcAft>
                <a:spcPts val="0"/>
              </a:spcAft>
              <a:buClr>
                <a:schemeClr val="dk1"/>
              </a:buClr>
              <a:buSzPts val="600"/>
              <a:buFont typeface="Poppins Medium"/>
              <a:buChar char="■"/>
              <a:defRPr sz="600">
                <a:solidFill>
                  <a:schemeClr val="dk1"/>
                </a:solidFill>
                <a:latin typeface="Poppins Medium"/>
                <a:ea typeface="Poppins Medium"/>
                <a:cs typeface="Poppins Medium"/>
                <a:sym typeface="Poppins Medium"/>
              </a:defRPr>
            </a:lvl9pPr>
          </a:lstStyle>
          <a:p/>
        </p:txBody>
      </p:sp>
      <p:sp>
        <p:nvSpPr>
          <p:cNvPr id="59" name="Google Shape;59;p8"/>
          <p:cNvSpPr/>
          <p:nvPr>
            <p:ph idx="2" type="pic"/>
          </p:nvPr>
        </p:nvSpPr>
        <p:spPr>
          <a:xfrm>
            <a:off x="348650" y="278138"/>
            <a:ext cx="429900" cy="429900"/>
          </a:xfrm>
          <a:prstGeom prst="rect">
            <a:avLst/>
          </a:prstGeom>
          <a:noFill/>
          <a:ln>
            <a:noFill/>
          </a:ln>
        </p:spPr>
      </p:sp>
      <p:sp>
        <p:nvSpPr>
          <p:cNvPr id="60" name="Google Shape;60;p8"/>
          <p:cNvSpPr/>
          <p:nvPr>
            <p:ph idx="3" type="pic"/>
          </p:nvPr>
        </p:nvSpPr>
        <p:spPr>
          <a:xfrm>
            <a:off x="3246694" y="163025"/>
            <a:ext cx="5637900" cy="4511100"/>
          </a:xfrm>
          <a:prstGeom prst="roundRect">
            <a:avLst>
              <a:gd fmla="val 5581" name="adj"/>
            </a:avLst>
          </a:prstGeom>
          <a:noFill/>
          <a:ln>
            <a:noFill/>
          </a:ln>
        </p:spPr>
      </p:sp>
      <p:sp>
        <p:nvSpPr>
          <p:cNvPr id="61" name="Google Shape;61;p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62" name="Google Shape;62;p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900"/>
              <a:buFont typeface="Courier Prime"/>
              <a:buNone/>
              <a:defRPr b="1" sz="900">
                <a:solidFill>
                  <a:schemeClr val="lt1"/>
                </a:solidFill>
                <a:highlight>
                  <a:schemeClr val="dk1"/>
                </a:highlight>
                <a:latin typeface="Courier Prime"/>
                <a:ea typeface="Courier Prime"/>
                <a:cs typeface="Courier Prime"/>
                <a:sym typeface="Courier Prime"/>
              </a:defRPr>
            </a:lvl1pPr>
            <a:lvl2pPr lvl="1">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2pPr>
            <a:lvl3pPr lvl="2">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3pPr>
            <a:lvl4pPr lvl="3">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4pPr>
            <a:lvl5pPr lvl="4">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5pPr>
            <a:lvl6pPr lvl="5">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6pPr>
            <a:lvl7pPr lvl="6">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7pPr>
            <a:lvl8pPr lvl="7">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8pPr>
            <a:lvl9pPr lvl="8">
              <a:spcBef>
                <a:spcPts val="0"/>
              </a:spcBef>
              <a:spcAft>
                <a:spcPts val="0"/>
              </a:spcAft>
              <a:buClr>
                <a:schemeClr val="lt1"/>
              </a:buClr>
              <a:buSzPts val="800"/>
              <a:buFont typeface="Courier Prime"/>
              <a:buNone/>
              <a:defRPr sz="800">
                <a:solidFill>
                  <a:schemeClr val="lt1"/>
                </a:solidFill>
                <a:highlight>
                  <a:schemeClr val="dk1"/>
                </a:highlight>
                <a:latin typeface="Courier Prime"/>
                <a:ea typeface="Courier Prime"/>
                <a:cs typeface="Courier Prime"/>
                <a:sym typeface="Courier Prim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BuildSolution">
  <p:cSld name="CUSTOM_2_1">
    <p:bg>
      <p:bgPr>
        <a:solidFill>
          <a:schemeClr val="lt1"/>
        </a:solidFill>
      </p:bgPr>
    </p:bg>
    <p:spTree>
      <p:nvGrpSpPr>
        <p:cNvPr id="63" name="Shape 63"/>
        <p:cNvGrpSpPr/>
        <p:nvPr/>
      </p:nvGrpSpPr>
      <p:grpSpPr>
        <a:xfrm>
          <a:off x="0" y="0"/>
          <a:ext cx="0" cy="0"/>
          <a:chOff x="0" y="0"/>
          <a:chExt cx="0" cy="0"/>
        </a:xfrm>
      </p:grpSpPr>
      <p:sp>
        <p:nvSpPr>
          <p:cNvPr id="64" name="Google Shape;64;p9"/>
          <p:cNvSpPr/>
          <p:nvPr/>
        </p:nvSpPr>
        <p:spPr>
          <a:xfrm>
            <a:off x="177400" y="163150"/>
            <a:ext cx="8789400" cy="4500000"/>
          </a:xfrm>
          <a:prstGeom prst="roundRect">
            <a:avLst>
              <a:gd fmla="val 6174" name="adj"/>
            </a:avLst>
          </a:prstGeom>
          <a:solidFill>
            <a:schemeClr val="lt1"/>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65" name="Google Shape;65;p9"/>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3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1300"/>
              <a:buNone/>
              <a:defRPr sz="1300"/>
            </a:lvl2pPr>
            <a:lvl3pPr lvl="2" rtl="0">
              <a:lnSpc>
                <a:spcPct val="115000"/>
              </a:lnSpc>
              <a:spcBef>
                <a:spcPts val="0"/>
              </a:spcBef>
              <a:spcAft>
                <a:spcPts val="0"/>
              </a:spcAft>
              <a:buSzPts val="1300"/>
              <a:buNone/>
              <a:defRPr sz="1300"/>
            </a:lvl3pPr>
            <a:lvl4pPr lvl="3" rtl="0">
              <a:lnSpc>
                <a:spcPct val="115000"/>
              </a:lnSpc>
              <a:spcBef>
                <a:spcPts val="0"/>
              </a:spcBef>
              <a:spcAft>
                <a:spcPts val="0"/>
              </a:spcAft>
              <a:buSzPts val="1300"/>
              <a:buNone/>
              <a:defRPr sz="1300"/>
            </a:lvl4pPr>
            <a:lvl5pPr lvl="4" rtl="0">
              <a:lnSpc>
                <a:spcPct val="115000"/>
              </a:lnSpc>
              <a:spcBef>
                <a:spcPts val="0"/>
              </a:spcBef>
              <a:spcAft>
                <a:spcPts val="0"/>
              </a:spcAft>
              <a:buSzPts val="1300"/>
              <a:buNone/>
              <a:defRPr sz="1300"/>
            </a:lvl5pPr>
            <a:lvl6pPr lvl="5" rtl="0">
              <a:lnSpc>
                <a:spcPct val="115000"/>
              </a:lnSpc>
              <a:spcBef>
                <a:spcPts val="0"/>
              </a:spcBef>
              <a:spcAft>
                <a:spcPts val="0"/>
              </a:spcAft>
              <a:buSzPts val="1300"/>
              <a:buNone/>
              <a:defRPr sz="1300"/>
            </a:lvl6pPr>
            <a:lvl7pPr lvl="6" rtl="0">
              <a:lnSpc>
                <a:spcPct val="115000"/>
              </a:lnSpc>
              <a:spcBef>
                <a:spcPts val="0"/>
              </a:spcBef>
              <a:spcAft>
                <a:spcPts val="0"/>
              </a:spcAft>
              <a:buSzPts val="1300"/>
              <a:buNone/>
              <a:defRPr sz="1300"/>
            </a:lvl7pPr>
            <a:lvl8pPr lvl="7" rtl="0">
              <a:lnSpc>
                <a:spcPct val="115000"/>
              </a:lnSpc>
              <a:spcBef>
                <a:spcPts val="0"/>
              </a:spcBef>
              <a:spcAft>
                <a:spcPts val="0"/>
              </a:spcAft>
              <a:buSzPts val="1300"/>
              <a:buNone/>
              <a:defRPr sz="1300"/>
            </a:lvl8pPr>
            <a:lvl9pPr lvl="8" rtl="0">
              <a:lnSpc>
                <a:spcPct val="115000"/>
              </a:lnSpc>
              <a:spcBef>
                <a:spcPts val="0"/>
              </a:spcBef>
              <a:spcAft>
                <a:spcPts val="0"/>
              </a:spcAft>
              <a:buSzPts val="1300"/>
              <a:buNone/>
              <a:defRPr sz="1300"/>
            </a:lvl9pPr>
          </a:lstStyle>
          <a:p/>
        </p:txBody>
      </p:sp>
      <p:sp>
        <p:nvSpPr>
          <p:cNvPr id="66" name="Google Shape;66;p9"/>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lvl1pPr indent="0" lvl="0" marL="0" marR="0" rtl="0" algn="ctr">
              <a:lnSpc>
                <a:spcPct val="139996"/>
              </a:lnSpc>
              <a:spcBef>
                <a:spcPts val="0"/>
              </a:spcBef>
              <a:spcAft>
                <a:spcPts val="0"/>
              </a:spcAft>
              <a:buNone/>
              <a:defRPr b="1" sz="1600">
                <a:solidFill>
                  <a:srgbClr val="000000"/>
                </a:solidFill>
              </a:defRPr>
            </a:lvl1pPr>
            <a:lvl2pPr lvl="1" rtl="0">
              <a:spcBef>
                <a:spcPts val="0"/>
              </a:spcBef>
              <a:spcAft>
                <a:spcPts val="0"/>
              </a:spcAft>
              <a:buSzPts val="2700"/>
              <a:buNone/>
              <a:defRPr sz="2700"/>
            </a:lvl2pPr>
            <a:lvl3pPr lvl="2" rtl="0">
              <a:spcBef>
                <a:spcPts val="0"/>
              </a:spcBef>
              <a:spcAft>
                <a:spcPts val="0"/>
              </a:spcAft>
              <a:buSzPts val="2700"/>
              <a:buNone/>
              <a:defRPr sz="2700"/>
            </a:lvl3pPr>
            <a:lvl4pPr lvl="3" rtl="0">
              <a:spcBef>
                <a:spcPts val="0"/>
              </a:spcBef>
              <a:spcAft>
                <a:spcPts val="0"/>
              </a:spcAft>
              <a:buSzPts val="2700"/>
              <a:buNone/>
              <a:defRPr sz="2700"/>
            </a:lvl4pPr>
            <a:lvl5pPr lvl="4" rtl="0">
              <a:spcBef>
                <a:spcPts val="0"/>
              </a:spcBef>
              <a:spcAft>
                <a:spcPts val="0"/>
              </a:spcAft>
              <a:buSzPts val="2700"/>
              <a:buNone/>
              <a:defRPr sz="2700"/>
            </a:lvl5pPr>
            <a:lvl6pPr lvl="5" rtl="0">
              <a:spcBef>
                <a:spcPts val="0"/>
              </a:spcBef>
              <a:spcAft>
                <a:spcPts val="0"/>
              </a:spcAft>
              <a:buSzPts val="2700"/>
              <a:buNone/>
              <a:defRPr sz="2700"/>
            </a:lvl6pPr>
            <a:lvl7pPr lvl="6" rtl="0">
              <a:spcBef>
                <a:spcPts val="0"/>
              </a:spcBef>
              <a:spcAft>
                <a:spcPts val="0"/>
              </a:spcAft>
              <a:buSzPts val="2700"/>
              <a:buNone/>
              <a:defRPr sz="2700"/>
            </a:lvl7pPr>
            <a:lvl8pPr lvl="7" rtl="0">
              <a:spcBef>
                <a:spcPts val="0"/>
              </a:spcBef>
              <a:spcAft>
                <a:spcPts val="0"/>
              </a:spcAft>
              <a:buSzPts val="2700"/>
              <a:buNone/>
              <a:defRPr sz="2700"/>
            </a:lvl8pPr>
            <a:lvl9pPr lvl="8" rtl="0">
              <a:spcBef>
                <a:spcPts val="0"/>
              </a:spcBef>
              <a:spcAft>
                <a:spcPts val="0"/>
              </a:spcAft>
              <a:buSzPts val="2700"/>
              <a:buNone/>
              <a:defRPr sz="2700"/>
            </a:lvl9pPr>
          </a:lstStyle>
          <a:p/>
        </p:txBody>
      </p:sp>
      <p:sp>
        <p:nvSpPr>
          <p:cNvPr id="67" name="Google Shape;67;p9"/>
          <p:cNvSpPr/>
          <p:nvPr>
            <p:ph idx="2" type="pic"/>
          </p:nvPr>
        </p:nvSpPr>
        <p:spPr>
          <a:xfrm>
            <a:off x="4278750" y="332900"/>
            <a:ext cx="493800" cy="493800"/>
          </a:xfrm>
          <a:prstGeom prst="rect">
            <a:avLst/>
          </a:prstGeom>
          <a:noFill/>
          <a:ln>
            <a:noFill/>
          </a:ln>
        </p:spPr>
      </p:sp>
      <p:sp>
        <p:nvSpPr>
          <p:cNvPr id="68" name="Google Shape;68;p9"/>
          <p:cNvSpPr/>
          <p:nvPr/>
        </p:nvSpPr>
        <p:spPr>
          <a:xfrm>
            <a:off x="1505350" y="1602650"/>
            <a:ext cx="6133200" cy="1422300"/>
          </a:xfrm>
          <a:prstGeom prst="roundRect">
            <a:avLst>
              <a:gd fmla="val 10455" name="adj"/>
            </a:avLst>
          </a:prstGeom>
          <a:solidFill>
            <a:srgbClr val="F8D853"/>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1900">
              <a:latin typeface="Barlow SemiBold"/>
              <a:ea typeface="Barlow SemiBold"/>
              <a:cs typeface="Barlow SemiBold"/>
              <a:sym typeface="Barlow SemiBold"/>
            </a:endParaRPr>
          </a:p>
        </p:txBody>
      </p:sp>
      <p:sp>
        <p:nvSpPr>
          <p:cNvPr id="69" name="Google Shape;69;p9"/>
          <p:cNvSpPr/>
          <p:nvPr/>
        </p:nvSpPr>
        <p:spPr>
          <a:xfrm>
            <a:off x="3640900" y="1483925"/>
            <a:ext cx="1769100" cy="304800"/>
          </a:xfrm>
          <a:prstGeom prst="rect">
            <a:avLst/>
          </a:prstGeom>
          <a:solidFill>
            <a:srgbClr val="FFFFFF"/>
          </a:solidFill>
          <a:ln cap="flat" cmpd="sng" w="19050">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100">
                <a:latin typeface="Courier New"/>
                <a:ea typeface="Courier New"/>
                <a:cs typeface="Courier New"/>
                <a:sym typeface="Courier New"/>
              </a:rPr>
              <a:t>THE ASSIGNMENT</a:t>
            </a:r>
            <a:endParaRPr b="1" sz="1100">
              <a:latin typeface="Courier New"/>
              <a:ea typeface="Courier New"/>
              <a:cs typeface="Courier New"/>
              <a:sym typeface="Courier New"/>
            </a:endParaRPr>
          </a:p>
        </p:txBody>
      </p:sp>
      <p:sp>
        <p:nvSpPr>
          <p:cNvPr id="70" name="Google Shape;70;p9"/>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sz="1400">
                <a:solidFill>
                  <a:srgbClr val="000000"/>
                </a:solidFill>
                <a:latin typeface="Poppins SemiBold"/>
                <a:ea typeface="Poppins SemiBold"/>
                <a:cs typeface="Poppins SemiBold"/>
                <a:sym typeface="Poppins SemiBold"/>
              </a:defRPr>
            </a:lvl1pPr>
            <a:lvl2pPr lvl="1"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2pPr>
            <a:lvl3pPr lvl="2"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3pPr>
            <a:lvl4pPr lvl="3"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4pPr>
            <a:lvl5pPr lvl="4"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5pPr>
            <a:lvl6pPr lvl="5"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6pPr>
            <a:lvl7pPr lvl="6"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7pPr>
            <a:lvl8pPr lvl="7"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8pPr>
            <a:lvl9pPr lvl="8" rtl="0">
              <a:lnSpc>
                <a:spcPct val="115000"/>
              </a:lnSpc>
              <a:spcBef>
                <a:spcPts val="0"/>
              </a:spcBef>
              <a:spcAft>
                <a:spcPts val="0"/>
              </a:spcAft>
              <a:buSzPts val="1300"/>
              <a:buFont typeface="Poppins SemiBold"/>
              <a:buNone/>
              <a:defRPr sz="1300">
                <a:latin typeface="Poppins SemiBold"/>
                <a:ea typeface="Poppins SemiBold"/>
                <a:cs typeface="Poppins SemiBold"/>
                <a:sym typeface="Poppins SemiBold"/>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rd-Build">
  <p:cSld name="CUSTOM_4">
    <p:bg>
      <p:bgPr>
        <a:solidFill>
          <a:schemeClr val="lt1"/>
        </a:solidFill>
      </p:bgPr>
    </p:bg>
    <p:spTree>
      <p:nvGrpSpPr>
        <p:cNvPr id="71" name="Shape 71"/>
        <p:cNvGrpSpPr/>
        <p:nvPr/>
      </p:nvGrpSpPr>
      <p:grpSpPr>
        <a:xfrm>
          <a:off x="0" y="0"/>
          <a:ext cx="0" cy="0"/>
          <a:chOff x="0" y="0"/>
          <a:chExt cx="0" cy="0"/>
        </a:xfrm>
      </p:grpSpPr>
      <p:sp>
        <p:nvSpPr>
          <p:cNvPr id="72" name="Google Shape;72;p10"/>
          <p:cNvSpPr/>
          <p:nvPr/>
        </p:nvSpPr>
        <p:spPr>
          <a:xfrm>
            <a:off x="177400" y="163150"/>
            <a:ext cx="2467800" cy="18474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3" name="Google Shape;73;p10"/>
          <p:cNvSpPr/>
          <p:nvPr/>
        </p:nvSpPr>
        <p:spPr>
          <a:xfrm>
            <a:off x="2865775" y="167850"/>
            <a:ext cx="6100800" cy="4474800"/>
          </a:xfrm>
          <a:prstGeom prst="roundRect">
            <a:avLst>
              <a:gd fmla="val 348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4" name="Google Shape;74;p10"/>
          <p:cNvSpPr/>
          <p:nvPr>
            <p:ph idx="2" type="pic"/>
          </p:nvPr>
        </p:nvSpPr>
        <p:spPr>
          <a:xfrm>
            <a:off x="348650" y="278138"/>
            <a:ext cx="429900" cy="429900"/>
          </a:xfrm>
          <a:prstGeom prst="rect">
            <a:avLst/>
          </a:prstGeom>
          <a:noFill/>
          <a:ln>
            <a:noFill/>
          </a:ln>
        </p:spPr>
      </p:sp>
      <p:sp>
        <p:nvSpPr>
          <p:cNvPr id="75" name="Google Shape;75;p10"/>
          <p:cNvSpPr txBox="1"/>
          <p:nvPr>
            <p:ph type="title"/>
          </p:nvPr>
        </p:nvSpPr>
        <p:spPr>
          <a:xfrm>
            <a:off x="931950" y="295275"/>
            <a:ext cx="1607400" cy="393600"/>
          </a:xfrm>
          <a:prstGeom prst="rect">
            <a:avLst/>
          </a:prstGeom>
        </p:spPr>
        <p:txBody>
          <a:bodyPr anchorCtr="0" anchor="t" bIns="91425" lIns="91425" spcFirstLastPara="1" rIns="91425" wrap="square" tIns="91425">
            <a:noAutofit/>
          </a:bodyPr>
          <a:lstStyle>
            <a:lvl1pPr lvl="0" rtl="0">
              <a:spcBef>
                <a:spcPts val="0"/>
              </a:spcBef>
              <a:spcAft>
                <a:spcPts val="0"/>
              </a:spcAft>
              <a:buSzPts val="1300"/>
              <a:buNone/>
              <a:defRPr b="1" sz="1300"/>
            </a:lvl1pPr>
            <a:lvl2pPr lvl="1" rtl="0">
              <a:spcBef>
                <a:spcPts val="0"/>
              </a:spcBef>
              <a:spcAft>
                <a:spcPts val="0"/>
              </a:spcAft>
              <a:buSzPts val="1300"/>
              <a:buNone/>
              <a:defRPr sz="1300"/>
            </a:lvl2pPr>
            <a:lvl3pPr lvl="2" rtl="0">
              <a:spcBef>
                <a:spcPts val="0"/>
              </a:spcBef>
              <a:spcAft>
                <a:spcPts val="0"/>
              </a:spcAft>
              <a:buSzPts val="1300"/>
              <a:buNone/>
              <a:defRPr sz="1300"/>
            </a:lvl3pPr>
            <a:lvl4pPr lvl="3" rtl="0">
              <a:spcBef>
                <a:spcPts val="0"/>
              </a:spcBef>
              <a:spcAft>
                <a:spcPts val="0"/>
              </a:spcAft>
              <a:buSzPts val="1300"/>
              <a:buNone/>
              <a:defRPr sz="1300"/>
            </a:lvl4pPr>
            <a:lvl5pPr lvl="4" rtl="0">
              <a:spcBef>
                <a:spcPts val="0"/>
              </a:spcBef>
              <a:spcAft>
                <a:spcPts val="0"/>
              </a:spcAft>
              <a:buSzPts val="1300"/>
              <a:buNone/>
              <a:defRPr sz="1300"/>
            </a:lvl5pPr>
            <a:lvl6pPr lvl="5" rtl="0">
              <a:spcBef>
                <a:spcPts val="0"/>
              </a:spcBef>
              <a:spcAft>
                <a:spcPts val="0"/>
              </a:spcAft>
              <a:buSzPts val="1300"/>
              <a:buNone/>
              <a:defRPr sz="1300"/>
            </a:lvl6pPr>
            <a:lvl7pPr lvl="6" rtl="0">
              <a:spcBef>
                <a:spcPts val="0"/>
              </a:spcBef>
              <a:spcAft>
                <a:spcPts val="0"/>
              </a:spcAft>
              <a:buSzPts val="1300"/>
              <a:buNone/>
              <a:defRPr sz="1300"/>
            </a:lvl7pPr>
            <a:lvl8pPr lvl="7" rtl="0">
              <a:spcBef>
                <a:spcPts val="0"/>
              </a:spcBef>
              <a:spcAft>
                <a:spcPts val="0"/>
              </a:spcAft>
              <a:buSzPts val="1300"/>
              <a:buNone/>
              <a:defRPr sz="1300"/>
            </a:lvl8pPr>
            <a:lvl9pPr lvl="8" rtl="0">
              <a:spcBef>
                <a:spcPts val="0"/>
              </a:spcBef>
              <a:spcAft>
                <a:spcPts val="0"/>
              </a:spcAft>
              <a:buSzPts val="1300"/>
              <a:buNone/>
              <a:defRPr sz="1300"/>
            </a:lvl9pPr>
          </a:lstStyle>
          <a:p/>
        </p:txBody>
      </p:sp>
      <p:sp>
        <p:nvSpPr>
          <p:cNvPr id="76" name="Google Shape;76;p10"/>
          <p:cNvSpPr txBox="1"/>
          <p:nvPr>
            <p:ph idx="1" type="subTitle"/>
          </p:nvPr>
        </p:nvSpPr>
        <p:spPr>
          <a:xfrm>
            <a:off x="269650" y="820075"/>
            <a:ext cx="2283300" cy="1137600"/>
          </a:xfrm>
          <a:prstGeom prst="rect">
            <a:avLst/>
          </a:prstGeom>
        </p:spPr>
        <p:txBody>
          <a:bodyPr anchorCtr="0" anchor="t" bIns="91425" lIns="91425" spcFirstLastPara="1" rIns="91425" wrap="square" tIns="91425">
            <a:noAutofit/>
          </a:bodyPr>
          <a:lstStyle>
            <a:lvl1pPr indent="0" lvl="0" marL="0" marR="0" rtl="0">
              <a:lnSpc>
                <a:spcPct val="115000"/>
              </a:lnSpc>
              <a:spcBef>
                <a:spcPts val="0"/>
              </a:spcBef>
              <a:spcAft>
                <a:spcPts val="0"/>
              </a:spcAft>
              <a:buNone/>
              <a:defRPr sz="1100">
                <a:solidFill>
                  <a:srgbClr val="000000"/>
                </a:solidFill>
                <a:latin typeface="Poppins Medium"/>
                <a:ea typeface="Poppins Medium"/>
                <a:cs typeface="Poppins Medium"/>
                <a:sym typeface="Poppins Medium"/>
              </a:defRPr>
            </a:lvl1pPr>
            <a:lvl2pPr lvl="1" rtl="0">
              <a:lnSpc>
                <a:spcPct val="115000"/>
              </a:lnSpc>
              <a:spcBef>
                <a:spcPts val="0"/>
              </a:spcBef>
              <a:spcAft>
                <a:spcPts val="0"/>
              </a:spcAft>
              <a:buSzPts val="900"/>
              <a:buNone/>
              <a:defRPr sz="900"/>
            </a:lvl2pPr>
            <a:lvl3pPr lvl="2" rtl="0">
              <a:lnSpc>
                <a:spcPct val="115000"/>
              </a:lnSpc>
              <a:spcBef>
                <a:spcPts val="0"/>
              </a:spcBef>
              <a:spcAft>
                <a:spcPts val="0"/>
              </a:spcAft>
              <a:buSzPts val="900"/>
              <a:buNone/>
              <a:defRPr sz="900"/>
            </a:lvl3pPr>
            <a:lvl4pPr lvl="3" rtl="0">
              <a:lnSpc>
                <a:spcPct val="115000"/>
              </a:lnSpc>
              <a:spcBef>
                <a:spcPts val="0"/>
              </a:spcBef>
              <a:spcAft>
                <a:spcPts val="0"/>
              </a:spcAft>
              <a:buSzPts val="900"/>
              <a:buNone/>
              <a:defRPr sz="900"/>
            </a:lvl4pPr>
            <a:lvl5pPr lvl="4" rtl="0">
              <a:lnSpc>
                <a:spcPct val="115000"/>
              </a:lnSpc>
              <a:spcBef>
                <a:spcPts val="0"/>
              </a:spcBef>
              <a:spcAft>
                <a:spcPts val="0"/>
              </a:spcAft>
              <a:buSzPts val="900"/>
              <a:buNone/>
              <a:defRPr sz="900"/>
            </a:lvl5pPr>
            <a:lvl6pPr lvl="5" rtl="0">
              <a:lnSpc>
                <a:spcPct val="115000"/>
              </a:lnSpc>
              <a:spcBef>
                <a:spcPts val="0"/>
              </a:spcBef>
              <a:spcAft>
                <a:spcPts val="0"/>
              </a:spcAft>
              <a:buSzPts val="900"/>
              <a:buNone/>
              <a:defRPr sz="900"/>
            </a:lvl6pPr>
            <a:lvl7pPr lvl="6" rtl="0">
              <a:lnSpc>
                <a:spcPct val="115000"/>
              </a:lnSpc>
              <a:spcBef>
                <a:spcPts val="0"/>
              </a:spcBef>
              <a:spcAft>
                <a:spcPts val="0"/>
              </a:spcAft>
              <a:buSzPts val="900"/>
              <a:buNone/>
              <a:defRPr sz="900"/>
            </a:lvl7pPr>
            <a:lvl8pPr lvl="7" rtl="0">
              <a:lnSpc>
                <a:spcPct val="115000"/>
              </a:lnSpc>
              <a:spcBef>
                <a:spcPts val="0"/>
              </a:spcBef>
              <a:spcAft>
                <a:spcPts val="0"/>
              </a:spcAft>
              <a:buSzPts val="900"/>
              <a:buNone/>
              <a:defRPr sz="900"/>
            </a:lvl8pPr>
            <a:lvl9pPr lvl="8" rtl="0">
              <a:lnSpc>
                <a:spcPct val="115000"/>
              </a:lnSpc>
              <a:spcBef>
                <a:spcPts val="0"/>
              </a:spcBef>
              <a:spcAft>
                <a:spcPts val="0"/>
              </a:spcAft>
              <a:buSzPts val="900"/>
              <a:buNone/>
              <a:defRPr sz="900"/>
            </a:lvl9pPr>
          </a:lstStyle>
          <a:p/>
        </p:txBody>
      </p:sp>
      <p:sp>
        <p:nvSpPr>
          <p:cNvPr id="77" name="Google Shape;77;p10"/>
          <p:cNvSpPr/>
          <p:nvPr/>
        </p:nvSpPr>
        <p:spPr>
          <a:xfrm>
            <a:off x="177400" y="2167625"/>
            <a:ext cx="2467800" cy="2475000"/>
          </a:xfrm>
          <a:prstGeom prst="roundRect">
            <a:avLst>
              <a:gd fmla="val 10444" name="adj"/>
            </a:avLst>
          </a:prstGeom>
          <a:solidFill>
            <a:srgbClr val="FFFFFF"/>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sz="700"/>
          </a:p>
        </p:txBody>
      </p:sp>
      <p:sp>
        <p:nvSpPr>
          <p:cNvPr id="78" name="Google Shape;78;p10"/>
          <p:cNvSpPr txBox="1"/>
          <p:nvPr>
            <p:ph idx="3" type="subTitle"/>
          </p:nvPr>
        </p:nvSpPr>
        <p:spPr>
          <a:xfrm>
            <a:off x="635800" y="2069700"/>
            <a:ext cx="1551000" cy="246900"/>
          </a:xfrm>
          <a:prstGeom prst="rect">
            <a:avLst/>
          </a:prstGeom>
          <a:solidFill>
            <a:schemeClr val="lt1"/>
          </a:solidFill>
          <a:ln cap="flat" cmpd="sng" w="9525">
            <a:solidFill>
              <a:srgbClr val="434343"/>
            </a:solidFill>
            <a:prstDash val="solid"/>
            <a:round/>
            <a:headEnd len="sm" w="sm" type="none"/>
            <a:tailEnd len="sm" w="sm" type="none"/>
          </a:ln>
        </p:spPr>
        <p:txBody>
          <a:bodyPr anchorCtr="0" anchor="ctr" bIns="91425" lIns="91425" spcFirstLastPara="1" rIns="91425" wrap="square" tIns="91425">
            <a:noAutofit/>
          </a:bodyPr>
          <a:lstStyle>
            <a:lvl1pPr indent="0" lvl="0" marL="0" marR="0" rtl="0" algn="ctr">
              <a:lnSpc>
                <a:spcPct val="115000"/>
              </a:lnSpc>
              <a:spcBef>
                <a:spcPts val="0"/>
              </a:spcBef>
              <a:spcAft>
                <a:spcPts val="0"/>
              </a:spcAft>
              <a:buNone/>
              <a:defRPr sz="1000">
                <a:solidFill>
                  <a:srgbClr val="000000"/>
                </a:solidFill>
                <a:latin typeface="Poppins Medium"/>
                <a:ea typeface="Poppins Medium"/>
                <a:cs typeface="Poppins Medium"/>
                <a:sym typeface="Poppins Medium"/>
              </a:defRPr>
            </a:lvl1pPr>
            <a:lvl2pPr lvl="1" rtl="0" algn="ctr">
              <a:lnSpc>
                <a:spcPct val="115000"/>
              </a:lnSpc>
              <a:spcBef>
                <a:spcPts val="0"/>
              </a:spcBef>
              <a:spcAft>
                <a:spcPts val="0"/>
              </a:spcAft>
              <a:buSzPts val="800"/>
              <a:buNone/>
              <a:defRPr sz="800"/>
            </a:lvl2pPr>
            <a:lvl3pPr lvl="2" rtl="0" algn="ctr">
              <a:lnSpc>
                <a:spcPct val="115000"/>
              </a:lnSpc>
              <a:spcBef>
                <a:spcPts val="0"/>
              </a:spcBef>
              <a:spcAft>
                <a:spcPts val="0"/>
              </a:spcAft>
              <a:buSzPts val="800"/>
              <a:buNone/>
              <a:defRPr sz="800"/>
            </a:lvl3pPr>
            <a:lvl4pPr lvl="3" rtl="0" algn="ctr">
              <a:lnSpc>
                <a:spcPct val="115000"/>
              </a:lnSpc>
              <a:spcBef>
                <a:spcPts val="0"/>
              </a:spcBef>
              <a:spcAft>
                <a:spcPts val="0"/>
              </a:spcAft>
              <a:buSzPts val="800"/>
              <a:buNone/>
              <a:defRPr sz="800"/>
            </a:lvl4pPr>
            <a:lvl5pPr lvl="4" rtl="0" algn="ctr">
              <a:lnSpc>
                <a:spcPct val="115000"/>
              </a:lnSpc>
              <a:spcBef>
                <a:spcPts val="0"/>
              </a:spcBef>
              <a:spcAft>
                <a:spcPts val="0"/>
              </a:spcAft>
              <a:buSzPts val="800"/>
              <a:buNone/>
              <a:defRPr sz="800"/>
            </a:lvl5pPr>
            <a:lvl6pPr lvl="5" rtl="0" algn="ctr">
              <a:lnSpc>
                <a:spcPct val="115000"/>
              </a:lnSpc>
              <a:spcBef>
                <a:spcPts val="0"/>
              </a:spcBef>
              <a:spcAft>
                <a:spcPts val="0"/>
              </a:spcAft>
              <a:buSzPts val="800"/>
              <a:buNone/>
              <a:defRPr sz="800"/>
            </a:lvl6pPr>
            <a:lvl7pPr lvl="6" rtl="0" algn="ctr">
              <a:lnSpc>
                <a:spcPct val="115000"/>
              </a:lnSpc>
              <a:spcBef>
                <a:spcPts val="0"/>
              </a:spcBef>
              <a:spcAft>
                <a:spcPts val="0"/>
              </a:spcAft>
              <a:buSzPts val="800"/>
              <a:buNone/>
              <a:defRPr sz="800"/>
            </a:lvl7pPr>
            <a:lvl8pPr lvl="7" rtl="0" algn="ctr">
              <a:lnSpc>
                <a:spcPct val="115000"/>
              </a:lnSpc>
              <a:spcBef>
                <a:spcPts val="0"/>
              </a:spcBef>
              <a:spcAft>
                <a:spcPts val="0"/>
              </a:spcAft>
              <a:buSzPts val="800"/>
              <a:buNone/>
              <a:defRPr sz="800"/>
            </a:lvl8pPr>
            <a:lvl9pPr lvl="8" rtl="0" algn="ctr">
              <a:lnSpc>
                <a:spcPct val="115000"/>
              </a:lnSpc>
              <a:spcBef>
                <a:spcPts val="0"/>
              </a:spcBef>
              <a:spcAft>
                <a:spcPts val="0"/>
              </a:spcAft>
              <a:buSzPts val="800"/>
              <a:buNone/>
              <a:defRPr sz="800"/>
            </a:lvl9pPr>
          </a:lstStyle>
          <a:p/>
        </p:txBody>
      </p:sp>
      <p:sp>
        <p:nvSpPr>
          <p:cNvPr id="79" name="Google Shape;79;p10"/>
          <p:cNvSpPr txBox="1"/>
          <p:nvPr>
            <p:ph idx="4" type="subTitle"/>
          </p:nvPr>
        </p:nvSpPr>
        <p:spPr>
          <a:xfrm>
            <a:off x="269650" y="2491925"/>
            <a:ext cx="2283300" cy="1926900"/>
          </a:xfrm>
          <a:prstGeom prst="rect">
            <a:avLst/>
          </a:prstGeom>
        </p:spPr>
        <p:txBody>
          <a:bodyPr anchorCtr="0" anchor="t" bIns="91425" lIns="91425" spcFirstLastPara="1" rIns="91425" wrap="square" tIns="91425">
            <a:noAutofit/>
          </a:bodyPr>
          <a:lstStyle>
            <a:lvl1pPr indent="0" lvl="0" marL="0" marR="0" rtl="0" algn="ctr">
              <a:lnSpc>
                <a:spcPct val="115000"/>
              </a:lnSpc>
              <a:spcBef>
                <a:spcPts val="0"/>
              </a:spcBef>
              <a:spcAft>
                <a:spcPts val="0"/>
              </a:spcAft>
              <a:buNone/>
              <a:defRPr b="1" sz="1300">
                <a:solidFill>
                  <a:srgbClr val="000000"/>
                </a:solidFill>
              </a:defRPr>
            </a:lvl1pPr>
            <a:lvl2pPr lvl="1" rtl="0" algn="ctr">
              <a:lnSpc>
                <a:spcPct val="115000"/>
              </a:lnSpc>
              <a:spcBef>
                <a:spcPts val="0"/>
              </a:spcBef>
              <a:spcAft>
                <a:spcPts val="0"/>
              </a:spcAft>
              <a:buSzPts val="1100"/>
              <a:buNone/>
              <a:defRPr b="1" sz="1100"/>
            </a:lvl2pPr>
            <a:lvl3pPr lvl="2" rtl="0" algn="ctr">
              <a:lnSpc>
                <a:spcPct val="115000"/>
              </a:lnSpc>
              <a:spcBef>
                <a:spcPts val="0"/>
              </a:spcBef>
              <a:spcAft>
                <a:spcPts val="0"/>
              </a:spcAft>
              <a:buSzPts val="1100"/>
              <a:buNone/>
              <a:defRPr b="1" sz="1100"/>
            </a:lvl3pPr>
            <a:lvl4pPr lvl="3" rtl="0" algn="ctr">
              <a:lnSpc>
                <a:spcPct val="115000"/>
              </a:lnSpc>
              <a:spcBef>
                <a:spcPts val="0"/>
              </a:spcBef>
              <a:spcAft>
                <a:spcPts val="0"/>
              </a:spcAft>
              <a:buSzPts val="1100"/>
              <a:buNone/>
              <a:defRPr b="1" sz="1100"/>
            </a:lvl4pPr>
            <a:lvl5pPr lvl="4" rtl="0" algn="ctr">
              <a:lnSpc>
                <a:spcPct val="115000"/>
              </a:lnSpc>
              <a:spcBef>
                <a:spcPts val="0"/>
              </a:spcBef>
              <a:spcAft>
                <a:spcPts val="0"/>
              </a:spcAft>
              <a:buSzPts val="1100"/>
              <a:buNone/>
              <a:defRPr b="1" sz="1100"/>
            </a:lvl5pPr>
            <a:lvl6pPr lvl="5" rtl="0" algn="ctr">
              <a:lnSpc>
                <a:spcPct val="115000"/>
              </a:lnSpc>
              <a:spcBef>
                <a:spcPts val="0"/>
              </a:spcBef>
              <a:spcAft>
                <a:spcPts val="0"/>
              </a:spcAft>
              <a:buSzPts val="1100"/>
              <a:buNone/>
              <a:defRPr b="1" sz="1100"/>
            </a:lvl6pPr>
            <a:lvl7pPr lvl="6" rtl="0" algn="ctr">
              <a:lnSpc>
                <a:spcPct val="115000"/>
              </a:lnSpc>
              <a:spcBef>
                <a:spcPts val="0"/>
              </a:spcBef>
              <a:spcAft>
                <a:spcPts val="0"/>
              </a:spcAft>
              <a:buSzPts val="1100"/>
              <a:buNone/>
              <a:defRPr b="1" sz="1100"/>
            </a:lvl7pPr>
            <a:lvl8pPr lvl="7" rtl="0" algn="ctr">
              <a:lnSpc>
                <a:spcPct val="115000"/>
              </a:lnSpc>
              <a:spcBef>
                <a:spcPts val="0"/>
              </a:spcBef>
              <a:spcAft>
                <a:spcPts val="0"/>
              </a:spcAft>
              <a:buSzPts val="1100"/>
              <a:buNone/>
              <a:defRPr b="1" sz="1100"/>
            </a:lvl8pPr>
            <a:lvl9pPr lvl="8" rtl="0" algn="ctr">
              <a:lnSpc>
                <a:spcPct val="115000"/>
              </a:lnSpc>
              <a:spcBef>
                <a:spcPts val="0"/>
              </a:spcBef>
              <a:spcAft>
                <a:spcPts val="0"/>
              </a:spcAft>
              <a:buSzPts val="1100"/>
              <a:buNone/>
              <a:defRPr b="1" sz="1100"/>
            </a:lvl9pPr>
          </a:lstStyle>
          <a:p/>
        </p:txBody>
      </p:sp>
      <p:sp>
        <p:nvSpPr>
          <p:cNvPr id="80" name="Google Shape;80;p10"/>
          <p:cNvSpPr txBox="1"/>
          <p:nvPr>
            <p:ph idx="5" type="body"/>
          </p:nvPr>
        </p:nvSpPr>
        <p:spPr>
          <a:xfrm>
            <a:off x="3029250" y="295275"/>
            <a:ext cx="5709000" cy="42177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Clr>
                <a:schemeClr val="dk1"/>
              </a:buClr>
              <a:buSzPts val="1400"/>
              <a:buFont typeface="Poppins Medium"/>
              <a:buChar char="●"/>
              <a:defRPr sz="1400">
                <a:solidFill>
                  <a:schemeClr val="dk1"/>
                </a:solidFill>
                <a:latin typeface="Poppins Medium"/>
                <a:ea typeface="Poppins Medium"/>
                <a:cs typeface="Poppins Medium"/>
                <a:sym typeface="Poppins Medium"/>
              </a:defRPr>
            </a:lvl1pPr>
            <a:lvl2pPr indent="-292100" lvl="1" marL="914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2pPr>
            <a:lvl3pPr indent="-292100" lvl="2" marL="1371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3pPr>
            <a:lvl4pPr indent="-292100" lvl="3" marL="1828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4pPr>
            <a:lvl5pPr indent="-292100" lvl="4" marL="22860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5pPr>
            <a:lvl6pPr indent="-292100" lvl="5" marL="27432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6pPr>
            <a:lvl7pPr indent="-292100" lvl="6" marL="32004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7pPr>
            <a:lvl8pPr indent="-292100" lvl="7" marL="36576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8pPr>
            <a:lvl9pPr indent="-292100" lvl="8" marL="4114800" rtl="0">
              <a:spcBef>
                <a:spcPts val="0"/>
              </a:spcBef>
              <a:spcAft>
                <a:spcPts val="0"/>
              </a:spcAft>
              <a:buClr>
                <a:schemeClr val="dk1"/>
              </a:buClr>
              <a:buSzPts val="1000"/>
              <a:buFont typeface="Poppins Medium"/>
              <a:buChar char="■"/>
              <a:defRPr sz="1000">
                <a:solidFill>
                  <a:schemeClr val="dk1"/>
                </a:solidFill>
                <a:latin typeface="Poppins Medium"/>
                <a:ea typeface="Poppins Medium"/>
                <a:cs typeface="Poppins Medium"/>
                <a:sym typeface="Poppins Medium"/>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1.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slideLayout" Target="../slideLayouts/slideLayout18.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1pPr>
            <a:lvl2pPr lvl="1">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2pPr>
            <a:lvl3pPr lvl="2">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3pPr>
            <a:lvl4pPr lvl="3">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4pPr>
            <a:lvl5pPr lvl="4">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5pPr>
            <a:lvl6pPr lvl="5">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6pPr>
            <a:lvl7pPr lvl="6">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7pPr>
            <a:lvl8pPr lvl="7">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8pPr>
            <a:lvl9pPr lvl="8">
              <a:spcBef>
                <a:spcPts val="0"/>
              </a:spcBef>
              <a:spcAft>
                <a:spcPts val="0"/>
              </a:spcAft>
              <a:buClr>
                <a:schemeClr val="dk1"/>
              </a:buClr>
              <a:buSzPts val="2800"/>
              <a:buFont typeface="Poppins"/>
              <a:buNone/>
              <a:defRPr sz="2800">
                <a:solidFill>
                  <a:schemeClr val="dk1"/>
                </a:solidFill>
                <a:latin typeface="Poppins"/>
                <a:ea typeface="Poppins"/>
                <a:cs typeface="Poppins"/>
                <a:sym typeface="Poppins"/>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Poppins"/>
              <a:buChar char="●"/>
              <a:defRPr sz="1800">
                <a:solidFill>
                  <a:schemeClr val="dk2"/>
                </a:solidFill>
                <a:latin typeface="Poppins"/>
                <a:ea typeface="Poppins"/>
                <a:cs typeface="Poppins"/>
                <a:sym typeface="Poppins"/>
              </a:defRPr>
            </a:lvl1pPr>
            <a:lvl2pPr indent="-317500" lvl="1" marL="914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indent="-317500" lvl="2" marL="1371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indent="-317500" lvl="3" marL="1828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indent="-317500" lvl="4" marL="22860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indent="-317500" lvl="5" marL="27432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indent="-317500" lvl="6" marL="32004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indent="-317500" lvl="7" marL="36576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indent="-317500" lvl="8" marL="41148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grpSp>
        <p:nvGrpSpPr>
          <p:cNvPr id="9" name="Google Shape;9;p1"/>
          <p:cNvGrpSpPr/>
          <p:nvPr/>
        </p:nvGrpSpPr>
        <p:grpSpPr>
          <a:xfrm>
            <a:off x="0" y="4663229"/>
            <a:ext cx="9143818" cy="480265"/>
            <a:chOff x="0" y="4663229"/>
            <a:chExt cx="9143818" cy="480265"/>
          </a:xfrm>
        </p:grpSpPr>
        <p:grpSp>
          <p:nvGrpSpPr>
            <p:cNvPr id="10" name="Google Shape;10;p1"/>
            <p:cNvGrpSpPr/>
            <p:nvPr/>
          </p:nvGrpSpPr>
          <p:grpSpPr>
            <a:xfrm>
              <a:off x="0" y="4663229"/>
              <a:ext cx="9143818" cy="480265"/>
              <a:chOff x="0" y="-57150"/>
              <a:chExt cx="4816592" cy="218511"/>
            </a:xfrm>
          </p:grpSpPr>
          <p:sp>
            <p:nvSpPr>
              <p:cNvPr id="11" name="Google Shape;11;p1"/>
              <p:cNvSpPr/>
              <p:nvPr/>
            </p:nvSpPr>
            <p:spPr>
              <a:xfrm>
                <a:off x="0" y="0"/>
                <a:ext cx="4816592" cy="161361"/>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2" name="Google Shape;12;p1"/>
              <p:cNvSpPr txBox="1"/>
              <p:nvPr/>
            </p:nvSpPr>
            <p:spPr>
              <a:xfrm>
                <a:off x="0" y="-57150"/>
                <a:ext cx="4816500" cy="2184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grpSp>
        <p:sp>
          <p:nvSpPr>
            <p:cNvPr id="13" name="Google Shape;13;p1"/>
            <p:cNvSpPr/>
            <p:nvPr/>
          </p:nvSpPr>
          <p:spPr>
            <a:xfrm>
              <a:off x="76200" y="4830665"/>
              <a:ext cx="908738" cy="312460"/>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1216093" y="4865364"/>
              <a:ext cx="3336300" cy="1230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 sz="800" u="none" cap="none" strike="noStrike">
                  <a:solidFill>
                    <a:srgbClr val="000000"/>
                  </a:solidFill>
                  <a:latin typeface="Poppins"/>
                  <a:ea typeface="Poppins"/>
                  <a:cs typeface="Poppins"/>
                  <a:sym typeface="Poppins"/>
                </a:rPr>
                <a:t>CYBERLITE.ORG</a:t>
              </a:r>
              <a:endParaRPr sz="1000"/>
            </a:p>
          </p:txBody>
        </p:sp>
        <p:sp>
          <p:nvSpPr>
            <p:cNvPr id="15" name="Google Shape;15;p1"/>
            <p:cNvSpPr txBox="1"/>
            <p:nvPr/>
          </p:nvSpPr>
          <p:spPr>
            <a:xfrm>
              <a:off x="1216073" y="4991378"/>
              <a:ext cx="4566900" cy="921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1" lang="en" sz="599" u="none" cap="none" strike="noStrike">
                  <a:solidFill>
                    <a:srgbClr val="000000"/>
                  </a:solidFill>
                  <a:latin typeface="Poppins"/>
                  <a:ea typeface="Poppins"/>
                  <a:cs typeface="Poppins"/>
                  <a:sym typeface="Poppins"/>
                </a:rPr>
                <a:t>2024 Ⓒ Cyberlite Books Pte. Ltd. All Rights Reserved.</a:t>
              </a:r>
              <a:endParaRPr i="1" sz="1000"/>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8.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6.png"/><Relationship Id="rId4" Type="http://schemas.openxmlformats.org/officeDocument/2006/relationships/image" Target="../media/image10.png"/><Relationship Id="rId5" Type="http://schemas.openxmlformats.org/officeDocument/2006/relationships/image" Target="../media/image13.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35" name="Shape 135"/>
        <p:cNvGrpSpPr/>
        <p:nvPr/>
      </p:nvGrpSpPr>
      <p:grpSpPr>
        <a:xfrm>
          <a:off x="0" y="0"/>
          <a:ext cx="0" cy="0"/>
          <a:chOff x="0" y="0"/>
          <a:chExt cx="0" cy="0"/>
        </a:xfrm>
      </p:grpSpPr>
      <p:sp>
        <p:nvSpPr>
          <p:cNvPr id="136" name="Google Shape;136;p20"/>
          <p:cNvSpPr txBox="1"/>
          <p:nvPr>
            <p:ph idx="3" type="subTitle"/>
          </p:nvPr>
        </p:nvSpPr>
        <p:spPr>
          <a:xfrm>
            <a:off x="671550" y="1071950"/>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PHISHING &amp; SCAMS</a:t>
            </a:r>
            <a:endParaRPr>
              <a:solidFill>
                <a:schemeClr val="dk1"/>
              </a:solidFill>
            </a:endParaRPr>
          </a:p>
        </p:txBody>
      </p:sp>
      <p:sp>
        <p:nvSpPr>
          <p:cNvPr id="137" name="Google Shape;137;p20"/>
          <p:cNvSpPr txBox="1"/>
          <p:nvPr>
            <p:ph type="ctrTitle"/>
          </p:nvPr>
        </p:nvSpPr>
        <p:spPr>
          <a:xfrm>
            <a:off x="311700" y="1071950"/>
            <a:ext cx="8520600" cy="1701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Tempting Offers</a:t>
            </a:r>
            <a:endParaRPr/>
          </a:p>
        </p:txBody>
      </p:sp>
      <p:sp>
        <p:nvSpPr>
          <p:cNvPr id="138" name="Google Shape;138;p20"/>
          <p:cNvSpPr txBox="1"/>
          <p:nvPr>
            <p:ph idx="1" type="subTitle"/>
          </p:nvPr>
        </p:nvSpPr>
        <p:spPr>
          <a:xfrm>
            <a:off x="671550" y="3076475"/>
            <a:ext cx="7800900" cy="393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solidFill>
                  <a:schemeClr val="dk1"/>
                </a:solidFill>
              </a:rPr>
              <a:t>EXERCISE-IN-A-BOX</a:t>
            </a:r>
            <a:endParaRPr>
              <a:solidFill>
                <a:schemeClr val="dk1"/>
              </a:solidFill>
            </a:endParaRPr>
          </a:p>
        </p:txBody>
      </p:sp>
      <p:sp>
        <p:nvSpPr>
          <p:cNvPr id="139" name="Google Shape;139;p20"/>
          <p:cNvSpPr txBox="1"/>
          <p:nvPr>
            <p:ph idx="2"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a:t>
            </a:r>
            <a:r>
              <a:rPr lang="en">
                <a:solidFill>
                  <a:schemeClr val="dk1"/>
                </a:solidFill>
              </a:rPr>
              <a:t> </a:t>
            </a:r>
            <a:r>
              <a:rPr lang="en"/>
              <a:t>13.04.02</a:t>
            </a:r>
            <a:endParaRPr>
              <a:solidFill>
                <a:schemeClr val="dk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9"/>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9"/>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 </a:t>
            </a:r>
            <a:r>
              <a:rPr lang="en" sz="900"/>
              <a:t>Curiosity Baiting</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 To steal your login credentials</a:t>
            </a:r>
            <a:endParaRPr sz="900"/>
          </a:p>
          <a:p>
            <a:pPr indent="0" lvl="0" marL="0" rtl="0" algn="l">
              <a:spcBef>
                <a:spcPts val="800"/>
              </a:spcBef>
              <a:spcAft>
                <a:spcPts val="0"/>
              </a:spcAft>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None/>
            </a:pPr>
            <a:r>
              <a:rPr lang="en" sz="900"/>
              <a:t>1. </a:t>
            </a:r>
            <a:r>
              <a:rPr lang="en" sz="900"/>
              <a:t>Unknown sender. This message was sent by an unknown sender who you are not following. Don’t click on any links for people you don’t know. </a:t>
            </a:r>
            <a:endParaRPr sz="900"/>
          </a:p>
          <a:p>
            <a:pPr indent="0" lvl="0" marL="0" rtl="0" algn="l">
              <a:spcBef>
                <a:spcPts val="800"/>
              </a:spcBef>
              <a:spcAft>
                <a:spcPts val="0"/>
              </a:spcAft>
              <a:buClr>
                <a:schemeClr val="dk1"/>
              </a:buClr>
              <a:buSzPts val="1100"/>
              <a:buFont typeface="Arial"/>
              <a:buNone/>
            </a:pPr>
            <a:r>
              <a:rPr lang="en" sz="900"/>
              <a:t>2. HTTP, not HTTPS. Always make sure any link you click starts with “HTTPS”. </a:t>
            </a:r>
            <a:endParaRPr sz="900"/>
          </a:p>
          <a:p>
            <a:pPr indent="0" lvl="0" marL="0" rtl="0" algn="l">
              <a:spcBef>
                <a:spcPts val="800"/>
              </a:spcBef>
              <a:spcAft>
                <a:spcPts val="0"/>
              </a:spcAft>
              <a:buClr>
                <a:schemeClr val="dk1"/>
              </a:buClr>
              <a:buSzPts val="1100"/>
              <a:buFont typeface="Arial"/>
              <a:buNone/>
            </a:pPr>
            <a:r>
              <a:rPr lang="en" sz="900"/>
              <a:t>3. Fake website and wrong URL. You should never enter your login credentials into websites or apps that’s not the official ones. </a:t>
            </a:r>
            <a:endParaRPr sz="900"/>
          </a:p>
          <a:p>
            <a:pPr indent="0" lvl="0" marL="0" rtl="0" algn="l">
              <a:spcBef>
                <a:spcPts val="800"/>
              </a:spcBef>
              <a:spcAft>
                <a:spcPts val="0"/>
              </a:spcAft>
              <a:buClr>
                <a:schemeClr val="dk1"/>
              </a:buClr>
              <a:buSzPts val="1100"/>
              <a:buFont typeface="Arial"/>
              <a:buNone/>
            </a:pPr>
            <a:r>
              <a:t/>
            </a:r>
            <a:endParaRPr sz="900"/>
          </a:p>
          <a:p>
            <a:pPr indent="0" lvl="0" marL="0" rtl="0" algn="l">
              <a:spcBef>
                <a:spcPts val="800"/>
              </a:spcBef>
              <a:spcAft>
                <a:spcPts val="800"/>
              </a:spcAft>
              <a:buNone/>
            </a:pPr>
            <a:r>
              <a:t/>
            </a:r>
            <a:endParaRPr sz="900"/>
          </a:p>
        </p:txBody>
      </p:sp>
      <p:pic>
        <p:nvPicPr>
          <p:cNvPr id="214" name="Google Shape;214;p29"/>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15" name="Google Shape;215;p29"/>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16" name="Google Shape;216;p29"/>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17" name="Google Shape;217;p29"/>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0"/>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Curiosity baiting</a:t>
            </a:r>
            <a:endParaRPr/>
          </a:p>
          <a:p>
            <a:pPr indent="-292100" lvl="0" marL="457200" rtl="0" algn="l">
              <a:spcBef>
                <a:spcPts val="800"/>
              </a:spcBef>
              <a:spcAft>
                <a:spcPts val="0"/>
              </a:spcAft>
              <a:buSzPts val="1000"/>
              <a:buAutoNum type="arabicPeriod"/>
            </a:pPr>
            <a:r>
              <a:rPr lang="en"/>
              <a:t>Tempting offer</a:t>
            </a:r>
            <a:endParaRPr/>
          </a:p>
          <a:p>
            <a:pPr indent="-292100" lvl="0" marL="457200" rtl="0" algn="l">
              <a:spcBef>
                <a:spcPts val="800"/>
              </a:spcBef>
              <a:spcAft>
                <a:spcPts val="0"/>
              </a:spcAft>
              <a:buSzPts val="1000"/>
              <a:buAutoNum type="arabicPeriod"/>
            </a:pPr>
            <a:r>
              <a:rPr lang="en"/>
              <a:t>Scarcity </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b="1">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1200"/>
              </a:spcAft>
              <a:buNone/>
            </a:pPr>
            <a:r>
              <a:t/>
            </a:r>
            <a:endParaRPr/>
          </a:p>
        </p:txBody>
      </p:sp>
      <p:pic>
        <p:nvPicPr>
          <p:cNvPr id="224" name="Google Shape;224;p30"/>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25" name="Google Shape;225;p30"/>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26" name="Google Shape;226;p30"/>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27" name="Google Shape;227;p30"/>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1"/>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a:t>
            </a:r>
            <a:r>
              <a:rPr lang="en" sz="900"/>
              <a:t> Scarcity and tempting offer</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Scammers don’t want you to spend a long time thinking, they want you to act fast. </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None/>
            </a:pPr>
            <a:r>
              <a:rPr lang="en" sz="900"/>
              <a:t>1. </a:t>
            </a:r>
            <a:r>
              <a:rPr lang="en" sz="900"/>
              <a:t>Sold on an online marketplace. Sites like this allow anyone from anywhere to sell their things, which makes it difficult to verify if the seller is legitimate. </a:t>
            </a:r>
            <a:endParaRPr sz="900"/>
          </a:p>
          <a:p>
            <a:pPr indent="0" lvl="0" marL="0" rtl="0" algn="l">
              <a:spcBef>
                <a:spcPts val="800"/>
              </a:spcBef>
              <a:spcAft>
                <a:spcPts val="0"/>
              </a:spcAft>
              <a:buClr>
                <a:schemeClr val="dk1"/>
              </a:buClr>
              <a:buSzPts val="1100"/>
              <a:buFont typeface="Arial"/>
              <a:buNone/>
            </a:pPr>
            <a:r>
              <a:rPr lang="en" sz="900"/>
              <a:t>2. Persuasive language. This enhances the idea of scarcity and creates a sense of urgency. </a:t>
            </a:r>
            <a:endParaRPr sz="900"/>
          </a:p>
          <a:p>
            <a:pPr indent="0" lvl="0" marL="0" rtl="0" algn="l">
              <a:spcBef>
                <a:spcPts val="800"/>
              </a:spcBef>
              <a:spcAft>
                <a:spcPts val="0"/>
              </a:spcAft>
              <a:buClr>
                <a:schemeClr val="dk1"/>
              </a:buClr>
              <a:buSzPts val="1100"/>
              <a:buFont typeface="Arial"/>
              <a:buNone/>
            </a:pPr>
            <a:r>
              <a:rPr lang="en" sz="900"/>
              <a:t>3. No ratings. It’s a good idea to only make purchases with sellers who have high ratings on these platforms. </a:t>
            </a:r>
            <a:endParaRPr sz="900"/>
          </a:p>
          <a:p>
            <a:pPr indent="0" lvl="0" marL="0" rtl="0" algn="l">
              <a:spcBef>
                <a:spcPts val="800"/>
              </a:spcBef>
              <a:spcAft>
                <a:spcPts val="800"/>
              </a:spcAft>
              <a:buClr>
                <a:schemeClr val="dk1"/>
              </a:buClr>
              <a:buSzPts val="1100"/>
              <a:buFont typeface="Arial"/>
              <a:buNone/>
            </a:pPr>
            <a:r>
              <a:rPr lang="en" sz="900"/>
              <a:t>4. No negotiations or refunds. The seller wants you to make the purchase as quickly as possible without thinking. </a:t>
            </a:r>
            <a:endParaRPr sz="900"/>
          </a:p>
        </p:txBody>
      </p:sp>
      <p:pic>
        <p:nvPicPr>
          <p:cNvPr id="233" name="Google Shape;233;p31"/>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34" name="Google Shape;234;p31"/>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35" name="Google Shape;235;p31"/>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#2</a:t>
            </a:r>
            <a:endParaRPr/>
          </a:p>
        </p:txBody>
      </p:sp>
      <p:sp>
        <p:nvSpPr>
          <p:cNvPr id="236" name="Google Shape;236;p31"/>
          <p:cNvSpPr/>
          <p:nvPr/>
        </p:nvSpPr>
        <p:spPr>
          <a:xfrm>
            <a:off x="3225125" y="171450"/>
            <a:ext cx="5637900" cy="4511100"/>
          </a:xfrm>
          <a:prstGeom prst="roundRect">
            <a:avLst>
              <a:gd fmla="val 5618"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7" name="Google Shape;237;p31"/>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2"/>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Curiosity baiting</a:t>
            </a:r>
            <a:endParaRPr/>
          </a:p>
          <a:p>
            <a:pPr indent="-292100" lvl="0" marL="457200" rtl="0" algn="l">
              <a:spcBef>
                <a:spcPts val="800"/>
              </a:spcBef>
              <a:spcAft>
                <a:spcPts val="0"/>
              </a:spcAft>
              <a:buSzPts val="1000"/>
              <a:buAutoNum type="arabicPeriod"/>
            </a:pPr>
            <a:r>
              <a:rPr lang="en"/>
              <a:t>Tempting offer</a:t>
            </a:r>
            <a:endParaRPr/>
          </a:p>
          <a:p>
            <a:pPr indent="-292100" lvl="0" marL="457200" rtl="0" algn="l">
              <a:spcBef>
                <a:spcPts val="800"/>
              </a:spcBef>
              <a:spcAft>
                <a:spcPts val="0"/>
              </a:spcAft>
              <a:buSzPts val="1000"/>
              <a:buAutoNum type="arabicPeriod"/>
            </a:pPr>
            <a:r>
              <a:rPr lang="en"/>
              <a:t>Scarcity </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b="1">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1200"/>
              </a:spcAft>
              <a:buNone/>
            </a:pPr>
            <a:r>
              <a:t/>
            </a:r>
            <a:endParaRPr/>
          </a:p>
        </p:txBody>
      </p:sp>
      <p:pic>
        <p:nvPicPr>
          <p:cNvPr id="244" name="Google Shape;244;p32"/>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45" name="Google Shape;245;p32"/>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46" name="Google Shape;246;p32"/>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47" name="Google Shape;247;p32"/>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33"/>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900">
                <a:latin typeface="Poppins"/>
                <a:ea typeface="Poppins"/>
                <a:cs typeface="Poppins"/>
                <a:sym typeface="Poppins"/>
              </a:rPr>
              <a:t>WHAT?</a:t>
            </a:r>
            <a:r>
              <a:rPr lang="en" sz="900"/>
              <a:t> Tempting offer</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WHY? </a:t>
            </a:r>
            <a:r>
              <a:rPr lang="en" sz="900"/>
              <a:t>To steal your login credentials and infect your device with malware</a:t>
            </a:r>
            <a:endParaRPr sz="900"/>
          </a:p>
          <a:p>
            <a:pPr indent="0" lvl="0" marL="0" rtl="0" algn="l">
              <a:spcBef>
                <a:spcPts val="800"/>
              </a:spcBef>
              <a:spcAft>
                <a:spcPts val="0"/>
              </a:spcAft>
              <a:buClr>
                <a:schemeClr val="dk1"/>
              </a:buClr>
              <a:buSzPts val="1100"/>
              <a:buFont typeface="Arial"/>
              <a:buNone/>
            </a:pPr>
            <a:r>
              <a:rPr b="1" lang="en" sz="900">
                <a:latin typeface="Poppins"/>
                <a:ea typeface="Poppins"/>
                <a:cs typeface="Poppins"/>
                <a:sym typeface="Poppins"/>
              </a:rPr>
              <a:t>RED FLAGS TO LOOK OUT FOR:</a:t>
            </a:r>
            <a:endParaRPr b="1" sz="900">
              <a:latin typeface="Poppins"/>
              <a:ea typeface="Poppins"/>
              <a:cs typeface="Poppins"/>
              <a:sym typeface="Poppins"/>
            </a:endParaRPr>
          </a:p>
          <a:p>
            <a:pPr indent="0" lvl="0" marL="0" rtl="0" algn="l">
              <a:spcBef>
                <a:spcPts val="800"/>
              </a:spcBef>
              <a:spcAft>
                <a:spcPts val="0"/>
              </a:spcAft>
              <a:buNone/>
            </a:pPr>
            <a:r>
              <a:rPr lang="en" sz="900"/>
              <a:t>1. </a:t>
            </a:r>
            <a:r>
              <a:rPr lang="en" sz="900"/>
              <a:t>“Too good to be true” offer. Don’t fall for this tempting offer! </a:t>
            </a:r>
            <a:endParaRPr sz="900"/>
          </a:p>
          <a:p>
            <a:pPr indent="0" lvl="0" marL="0" rtl="0" algn="l">
              <a:spcBef>
                <a:spcPts val="800"/>
              </a:spcBef>
              <a:spcAft>
                <a:spcPts val="0"/>
              </a:spcAft>
              <a:buClr>
                <a:schemeClr val="dk1"/>
              </a:buClr>
              <a:buSzPts val="1100"/>
              <a:buFont typeface="Arial"/>
              <a:buNone/>
            </a:pPr>
            <a:r>
              <a:rPr lang="en" sz="900"/>
              <a:t>2. Unknown link from an unknown user. Do not click on any links that don’t look right. </a:t>
            </a:r>
            <a:endParaRPr sz="900"/>
          </a:p>
          <a:p>
            <a:pPr indent="0" lvl="0" marL="0" rtl="0" algn="l">
              <a:spcBef>
                <a:spcPts val="800"/>
              </a:spcBef>
              <a:spcAft>
                <a:spcPts val="0"/>
              </a:spcAft>
              <a:buClr>
                <a:schemeClr val="dk1"/>
              </a:buClr>
              <a:buSzPts val="1100"/>
              <a:buFont typeface="Arial"/>
              <a:buNone/>
            </a:pPr>
            <a:r>
              <a:rPr lang="en" sz="900"/>
              <a:t>3. Asking to connect your account. Only enter your information to official websites. </a:t>
            </a:r>
            <a:endParaRPr sz="900"/>
          </a:p>
          <a:p>
            <a:pPr indent="0" lvl="0" marL="0" rtl="0" algn="l">
              <a:spcBef>
                <a:spcPts val="800"/>
              </a:spcBef>
              <a:spcAft>
                <a:spcPts val="800"/>
              </a:spcAft>
              <a:buNone/>
            </a:pPr>
            <a:r>
              <a:rPr lang="en" sz="900"/>
              <a:t>4. Download this virus. Never download and install anything to your device from suspicious websites.  </a:t>
            </a:r>
            <a:endParaRPr sz="900"/>
          </a:p>
        </p:txBody>
      </p:sp>
      <p:pic>
        <p:nvPicPr>
          <p:cNvPr id="253" name="Google Shape;253;p33"/>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sp>
        <p:nvSpPr>
          <p:cNvPr id="254" name="Google Shape;254;p33"/>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55" name="Google Shape;255;p33"/>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#3</a:t>
            </a:r>
            <a:endParaRPr/>
          </a:p>
        </p:txBody>
      </p:sp>
      <p:sp>
        <p:nvSpPr>
          <p:cNvPr id="256" name="Google Shape;256;p33"/>
          <p:cNvSpPr/>
          <p:nvPr/>
        </p:nvSpPr>
        <p:spPr>
          <a:xfrm>
            <a:off x="3225125" y="171450"/>
            <a:ext cx="5637900" cy="4511100"/>
          </a:xfrm>
          <a:prstGeom prst="roundRect">
            <a:avLst>
              <a:gd fmla="val 5618"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7" name="Google Shape;257;p33"/>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1" name="Shape 261"/>
        <p:cNvGrpSpPr/>
        <p:nvPr/>
      </p:nvGrpSpPr>
      <p:grpSpPr>
        <a:xfrm>
          <a:off x="0" y="0"/>
          <a:ext cx="0" cy="0"/>
          <a:chOff x="0" y="0"/>
          <a:chExt cx="0" cy="0"/>
        </a:xfrm>
      </p:grpSpPr>
      <p:sp>
        <p:nvSpPr>
          <p:cNvPr id="262" name="Google Shape;262;p34"/>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PROJECT WORK</a:t>
            </a:r>
            <a:endParaRPr/>
          </a:p>
        </p:txBody>
      </p:sp>
      <p:pic>
        <p:nvPicPr>
          <p:cNvPr id="263" name="Google Shape;263;p34"/>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
        <p:nvSpPr>
          <p:cNvPr id="264" name="Google Shape;264;p34"/>
          <p:cNvSpPr txBox="1"/>
          <p:nvPr>
            <p:ph idx="1" type="subTitle"/>
          </p:nvPr>
        </p:nvSpPr>
        <p:spPr>
          <a:xfrm>
            <a:off x="1505400" y="3324050"/>
            <a:ext cx="6133200" cy="1030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story should include one of these phishing tactics: curiosity baiting, tempting offers, or scarcity. </a:t>
            </a:r>
            <a:endParaRPr/>
          </a:p>
        </p:txBody>
      </p:sp>
      <p:sp>
        <p:nvSpPr>
          <p:cNvPr id="265" name="Google Shape;265;p34"/>
          <p:cNvSpPr txBox="1"/>
          <p:nvPr>
            <p:ph idx="3" type="subTitle"/>
          </p:nvPr>
        </p:nvSpPr>
        <p:spPr>
          <a:xfrm>
            <a:off x="1575850" y="1873250"/>
            <a:ext cx="5992500" cy="1082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a:t>Write a creative short story about a character falling for a phishing scam and the consequences of it. </a:t>
            </a:r>
            <a:endParaRPr/>
          </a:p>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69" name="Shape 269"/>
        <p:cNvGrpSpPr/>
        <p:nvPr/>
      </p:nvGrpSpPr>
      <p:grpSpPr>
        <a:xfrm>
          <a:off x="0" y="0"/>
          <a:ext cx="0" cy="0"/>
          <a:chOff x="0" y="0"/>
          <a:chExt cx="0" cy="0"/>
        </a:xfrm>
      </p:grpSpPr>
      <p:sp>
        <p:nvSpPr>
          <p:cNvPr id="270" name="Google Shape;270;p35"/>
          <p:cNvSpPr txBox="1"/>
          <p:nvPr>
            <p:ph idx="1" type="subTitle"/>
          </p:nvPr>
        </p:nvSpPr>
        <p:spPr>
          <a:xfrm>
            <a:off x="829675" y="357600"/>
            <a:ext cx="8013900" cy="330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Write a creative short story about a character falling for a phishing scam and the consequences of it. </a:t>
            </a:r>
            <a:endParaRPr/>
          </a:p>
        </p:txBody>
      </p:sp>
      <p:sp>
        <p:nvSpPr>
          <p:cNvPr id="271" name="Google Shape;271;p35"/>
          <p:cNvSpPr txBox="1"/>
          <p:nvPr>
            <p:ph idx="4294967295" type="body"/>
          </p:nvPr>
        </p:nvSpPr>
        <p:spPr>
          <a:xfrm>
            <a:off x="274075" y="1059875"/>
            <a:ext cx="2161200" cy="3527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What should your project outcome look like? </a:t>
            </a:r>
            <a:endParaRPr b="1" sz="1200">
              <a:solidFill>
                <a:schemeClr val="dk1"/>
              </a:solidFill>
            </a:endParaRPr>
          </a:p>
          <a:p>
            <a:pPr indent="0" lvl="0" marL="0" rtl="0" algn="l">
              <a:spcBef>
                <a:spcPts val="1200"/>
              </a:spcBef>
              <a:spcAft>
                <a:spcPts val="0"/>
              </a:spcAft>
              <a:buNone/>
            </a:pPr>
            <a:r>
              <a:rPr lang="en" sz="1200">
                <a:solidFill>
                  <a:schemeClr val="dk1"/>
                </a:solidFill>
              </a:rPr>
              <a:t>The story should include one of these phishing tactics: curiosity baiting, tempting offers, or scarcity. </a:t>
            </a:r>
            <a:endParaRPr sz="1200">
              <a:solidFill>
                <a:schemeClr val="dk1"/>
              </a:solidFill>
            </a:endParaRPr>
          </a:p>
          <a:p>
            <a:pPr indent="0" lvl="0" marL="0" rtl="0" algn="l">
              <a:spcBef>
                <a:spcPts val="1200"/>
              </a:spcBef>
              <a:spcAft>
                <a:spcPts val="1200"/>
              </a:spcAft>
              <a:buNone/>
            </a:pPr>
            <a:r>
              <a:t/>
            </a:r>
            <a:endParaRPr sz="1200">
              <a:solidFill>
                <a:schemeClr val="dk1"/>
              </a:solidFill>
            </a:endParaRPr>
          </a:p>
        </p:txBody>
      </p:sp>
      <p:sp>
        <p:nvSpPr>
          <p:cNvPr id="272" name="Google Shape;272;p35"/>
          <p:cNvSpPr txBox="1"/>
          <p:nvPr>
            <p:ph idx="4294967295" type="body"/>
          </p:nvPr>
        </p:nvSpPr>
        <p:spPr>
          <a:xfrm>
            <a:off x="2900175" y="1059875"/>
            <a:ext cx="5899800" cy="34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Instructions and Questions to Consider:</a:t>
            </a:r>
            <a:endParaRPr b="1" sz="1200">
              <a:solidFill>
                <a:schemeClr val="dk1"/>
              </a:solidFill>
            </a:endParaRPr>
          </a:p>
          <a:p>
            <a:pPr indent="-304800" lvl="0" marL="457200" rtl="0" algn="l">
              <a:spcBef>
                <a:spcPts val="1200"/>
              </a:spcBef>
              <a:spcAft>
                <a:spcPts val="0"/>
              </a:spcAft>
              <a:buClr>
                <a:schemeClr val="dk1"/>
              </a:buClr>
              <a:buSzPts val="1200"/>
              <a:buAutoNum type="arabicPeriod"/>
            </a:pPr>
            <a:r>
              <a:rPr lang="en" sz="1200">
                <a:solidFill>
                  <a:schemeClr val="dk1"/>
                </a:solidFill>
              </a:rPr>
              <a:t>Choose one of the phishing tactics to craft your story around. Does your character fall for curiosity baiting, a tempting offer, or the idea of scarcity?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does the character come across the phishing scam? Is it through an email, a social media message, or some other means?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is the scammer's goal, and how do they try to convince the character to fall for the scam?</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How does the character react to the scam? Do they immediately suspect something is wrong, or do they fall for the scam?</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are the consequences of falling for the scam? Did they lose money, personal information, or something else? How did they feel about it?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lessons can be learned from the story? How can readers protect themselves from falling for similar scams in the future?</a:t>
            </a:r>
            <a:endParaRPr sz="1200">
              <a:solidFill>
                <a:schemeClr val="dk1"/>
              </a:solidFill>
            </a:endParaRPr>
          </a:p>
        </p:txBody>
      </p:sp>
      <p:pic>
        <p:nvPicPr>
          <p:cNvPr id="273" name="Google Shape;273;p35"/>
          <p:cNvPicPr preferRelativeResize="0"/>
          <p:nvPr>
            <p:ph idx="4" type="pic"/>
          </p:nvPr>
        </p:nvPicPr>
        <p:blipFill rotWithShape="1">
          <a:blip r:embed="rId3">
            <a:alphaModFix/>
          </a:blip>
          <a:srcRect b="0" l="0" r="0" t="0"/>
          <a:stretch/>
        </p:blipFill>
        <p:spPr>
          <a:xfrm>
            <a:off x="274075" y="300038"/>
            <a:ext cx="429900" cy="4299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77" name="Shape 277"/>
        <p:cNvGrpSpPr/>
        <p:nvPr/>
      </p:nvGrpSpPr>
      <p:grpSpPr>
        <a:xfrm>
          <a:off x="0" y="0"/>
          <a:ext cx="0" cy="0"/>
          <a:chOff x="0" y="0"/>
          <a:chExt cx="0" cy="0"/>
        </a:xfrm>
      </p:grpSpPr>
      <p:sp>
        <p:nvSpPr>
          <p:cNvPr id="278" name="Google Shape;278;p36"/>
          <p:cNvSpPr txBox="1"/>
          <p:nvPr>
            <p:ph type="title"/>
          </p:nvPr>
        </p:nvSpPr>
        <p:spPr>
          <a:xfrm>
            <a:off x="311800" y="1682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Share Your Project!</a:t>
            </a:r>
            <a:endParaRPr/>
          </a:p>
        </p:txBody>
      </p:sp>
      <p:sp>
        <p:nvSpPr>
          <p:cNvPr id="279" name="Google Shape;279;p36"/>
          <p:cNvSpPr txBox="1"/>
          <p:nvPr>
            <p:ph idx="1" type="subTitle"/>
          </p:nvPr>
        </p:nvSpPr>
        <p:spPr>
          <a:xfrm>
            <a:off x="1278700" y="25424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Present your projects to the class.</a:t>
            </a:r>
            <a:endParaRPr/>
          </a:p>
        </p:txBody>
      </p:sp>
      <p:pic>
        <p:nvPicPr>
          <p:cNvPr id="280" name="Google Shape;280;p36"/>
          <p:cNvPicPr preferRelativeResize="0"/>
          <p:nvPr>
            <p:ph idx="2" type="pic"/>
          </p:nvPr>
        </p:nvPicPr>
        <p:blipFill rotWithShape="1">
          <a:blip r:embed="rId3">
            <a:alphaModFix/>
          </a:blip>
          <a:srcRect b="0" l="0" r="0" t="0"/>
          <a:stretch/>
        </p:blipFill>
        <p:spPr>
          <a:xfrm>
            <a:off x="4278750" y="332900"/>
            <a:ext cx="493800" cy="493800"/>
          </a:xfrm>
          <a:prstGeom prst="rect">
            <a:avLst/>
          </a:prstGeom>
          <a:noFill/>
          <a:ln>
            <a:noFill/>
          </a:ln>
        </p:spPr>
      </p:pic>
      <p:pic>
        <p:nvPicPr>
          <p:cNvPr id="281" name="Google Shape;281;p36"/>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85" name="Shape 285"/>
        <p:cNvGrpSpPr/>
        <p:nvPr/>
      </p:nvGrpSpPr>
      <p:grpSpPr>
        <a:xfrm>
          <a:off x="0" y="0"/>
          <a:ext cx="0" cy="0"/>
          <a:chOff x="0" y="0"/>
          <a:chExt cx="0" cy="0"/>
        </a:xfrm>
      </p:grpSpPr>
      <p:sp>
        <p:nvSpPr>
          <p:cNvPr id="286" name="Google Shape;286;p37"/>
          <p:cNvSpPr txBox="1"/>
          <p:nvPr>
            <p:ph type="title"/>
          </p:nvPr>
        </p:nvSpPr>
        <p:spPr>
          <a:xfrm>
            <a:off x="311700" y="9791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KEY TAKEAWAYS</a:t>
            </a:r>
            <a:endParaRPr/>
          </a:p>
        </p:txBody>
      </p:sp>
      <p:pic>
        <p:nvPicPr>
          <p:cNvPr id="287" name="Google Shape;287;p37"/>
          <p:cNvPicPr preferRelativeResize="0"/>
          <p:nvPr>
            <p:ph idx="2" type="pic"/>
          </p:nvPr>
        </p:nvPicPr>
        <p:blipFill rotWithShape="1">
          <a:blip r:embed="rId3">
            <a:alphaModFix/>
          </a:blip>
          <a:srcRect b="0" l="0" r="0" t="0"/>
          <a:stretch/>
        </p:blipFill>
        <p:spPr>
          <a:xfrm>
            <a:off x="4325100" y="332900"/>
            <a:ext cx="493800" cy="493800"/>
          </a:xfrm>
          <a:prstGeom prst="rect">
            <a:avLst/>
          </a:prstGeom>
        </p:spPr>
      </p:pic>
      <p:sp>
        <p:nvSpPr>
          <p:cNvPr id="288" name="Google Shape;288;p37"/>
          <p:cNvSpPr txBox="1"/>
          <p:nvPr/>
        </p:nvSpPr>
        <p:spPr>
          <a:xfrm>
            <a:off x="406800" y="1590650"/>
            <a:ext cx="8330400" cy="3252600"/>
          </a:xfrm>
          <a:prstGeom prst="rect">
            <a:avLst/>
          </a:prstGeom>
          <a:noFill/>
          <a:ln>
            <a:noFill/>
          </a:ln>
        </p:spPr>
        <p:txBody>
          <a:bodyPr anchorCtr="0" anchor="t" bIns="91425" lIns="91425" spcFirstLastPara="1" rIns="91425" wrap="square" tIns="91425">
            <a:noAutofit/>
          </a:bodyPr>
          <a:lstStyle/>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Cybercriminals and bad actors create tempting scams to trick you into giving them your personal information, login credentials, or money.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Think before you click. Never click or download anything that was sent to you by an unknown or unverified user. </a:t>
            </a:r>
            <a:endParaRPr sz="1300">
              <a:latin typeface="Poppins"/>
              <a:ea typeface="Poppins"/>
              <a:cs typeface="Poppins"/>
              <a:sym typeface="Poppins"/>
            </a:endParaRPr>
          </a:p>
          <a:p>
            <a:pPr indent="-311150" lvl="0" marL="457200" rtl="0" algn="l">
              <a:lnSpc>
                <a:spcPct val="139996"/>
              </a:lnSpc>
              <a:spcBef>
                <a:spcPts val="0"/>
              </a:spcBef>
              <a:spcAft>
                <a:spcPts val="0"/>
              </a:spcAft>
              <a:buSzPts val="1300"/>
              <a:buFont typeface="Poppins"/>
              <a:buAutoNum type="arabicPeriod"/>
            </a:pPr>
            <a:r>
              <a:rPr lang="en" sz="1300">
                <a:latin typeface="Poppins"/>
                <a:ea typeface="Poppins"/>
                <a:cs typeface="Poppins"/>
                <a:sym typeface="Poppins"/>
              </a:rPr>
              <a:t>Use your critical judgement and don’t fall for “too good to be true” offers. </a:t>
            </a:r>
            <a:endParaRPr sz="1300">
              <a:latin typeface="Poppins"/>
              <a:ea typeface="Poppins"/>
              <a:cs typeface="Poppins"/>
              <a:sym typeface="Poppi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292" name="Shape 292"/>
        <p:cNvGrpSpPr/>
        <p:nvPr/>
      </p:nvGrpSpPr>
      <p:grpSpPr>
        <a:xfrm>
          <a:off x="0" y="0"/>
          <a:ext cx="0" cy="0"/>
          <a:chOff x="0" y="0"/>
          <a:chExt cx="0" cy="0"/>
        </a:xfrm>
      </p:grpSpPr>
      <p:sp>
        <p:nvSpPr>
          <p:cNvPr id="293" name="Google Shape;293;p38"/>
          <p:cNvSpPr txBox="1"/>
          <p:nvPr>
            <p:ph idx="1" type="subTitle"/>
          </p:nvPr>
        </p:nvSpPr>
        <p:spPr>
          <a:xfrm>
            <a:off x="7019550" y="126375"/>
            <a:ext cx="2001600" cy="2910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r>
              <a:rPr lang="en"/>
              <a:t>Lesson 13.04.02</a:t>
            </a:r>
            <a:endParaRPr>
              <a:solidFill>
                <a:schemeClr val="lt1"/>
              </a:solidFill>
            </a:endParaRPr>
          </a:p>
        </p:txBody>
      </p:sp>
      <p:sp>
        <p:nvSpPr>
          <p:cNvPr id="294" name="Google Shape;294;p38"/>
          <p:cNvSpPr txBox="1"/>
          <p:nvPr>
            <p:ph type="ctrTitle"/>
          </p:nvPr>
        </p:nvSpPr>
        <p:spPr>
          <a:xfrm>
            <a:off x="804000" y="2091975"/>
            <a:ext cx="7536000" cy="467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Well Done!</a:t>
            </a:r>
            <a:endParaRPr>
              <a:solidFill>
                <a:schemeClr val="lt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43" name="Shape 143"/>
        <p:cNvGrpSpPr/>
        <p:nvPr/>
      </p:nvGrpSpPr>
      <p:grpSpPr>
        <a:xfrm>
          <a:off x="0" y="0"/>
          <a:ext cx="0" cy="0"/>
          <a:chOff x="0" y="0"/>
          <a:chExt cx="0" cy="0"/>
        </a:xfrm>
      </p:grpSpPr>
      <p:sp>
        <p:nvSpPr>
          <p:cNvPr id="144" name="Google Shape;144;p21"/>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45" name="Google Shape;145;p21"/>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457200" rtl="0" algn="ctr">
              <a:spcBef>
                <a:spcPts val="0"/>
              </a:spcBef>
              <a:spcAft>
                <a:spcPts val="0"/>
              </a:spcAft>
              <a:buNone/>
            </a:pPr>
            <a:r>
              <a:rPr lang="en">
                <a:solidFill>
                  <a:schemeClr val="dk1"/>
                </a:solidFill>
              </a:rPr>
              <a:t>Do you know what phishing means? </a:t>
            </a:r>
            <a:endParaRPr>
              <a:solidFill>
                <a:schemeClr val="dk1"/>
              </a:solidFill>
            </a:endParaRPr>
          </a:p>
          <a:p>
            <a:pPr indent="0" lvl="0" marL="457200" rtl="0" algn="ctr">
              <a:spcBef>
                <a:spcPts val="0"/>
              </a:spcBef>
              <a:spcAft>
                <a:spcPts val="0"/>
              </a:spcAft>
              <a:buNone/>
            </a:pPr>
            <a:r>
              <a:rPr lang="en">
                <a:solidFill>
                  <a:schemeClr val="dk1"/>
                </a:solidFill>
              </a:rPr>
              <a:t>Why do cybercriminals and bad actors do it? </a:t>
            </a:r>
            <a:endParaRPr>
              <a:solidFill>
                <a:schemeClr val="dk1"/>
              </a:solidFill>
            </a:endParaRPr>
          </a:p>
        </p:txBody>
      </p:sp>
      <p:pic>
        <p:nvPicPr>
          <p:cNvPr id="146" name="Google Shape;146;p21"/>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0" name="Shape 150"/>
        <p:cNvGrpSpPr/>
        <p:nvPr/>
      </p:nvGrpSpPr>
      <p:grpSpPr>
        <a:xfrm>
          <a:off x="0" y="0"/>
          <a:ext cx="0" cy="0"/>
          <a:chOff x="0" y="0"/>
          <a:chExt cx="0" cy="0"/>
        </a:xfrm>
      </p:grpSpPr>
      <p:sp>
        <p:nvSpPr>
          <p:cNvPr id="151" name="Google Shape;151;p22"/>
          <p:cNvSpPr txBox="1"/>
          <p:nvPr>
            <p:ph idx="1" type="subTitle"/>
          </p:nvPr>
        </p:nvSpPr>
        <p:spPr>
          <a:xfrm>
            <a:off x="1278700" y="1018450"/>
            <a:ext cx="6586800" cy="49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WARM-UP</a:t>
            </a:r>
            <a:endParaRPr/>
          </a:p>
        </p:txBody>
      </p:sp>
      <p:sp>
        <p:nvSpPr>
          <p:cNvPr id="152" name="Google Shape;152;p22"/>
          <p:cNvSpPr txBox="1"/>
          <p:nvPr>
            <p:ph type="title"/>
          </p:nvPr>
        </p:nvSpPr>
        <p:spPr>
          <a:xfrm>
            <a:off x="311800" y="1770675"/>
            <a:ext cx="8520600" cy="208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solidFill>
                  <a:schemeClr val="dk1"/>
                </a:solidFill>
              </a:rPr>
              <a:t>Do you know any examples of online scams?</a:t>
            </a:r>
            <a:endParaRPr>
              <a:solidFill>
                <a:schemeClr val="dk1"/>
              </a:solidFill>
            </a:endParaRPr>
          </a:p>
        </p:txBody>
      </p:sp>
      <p:pic>
        <p:nvPicPr>
          <p:cNvPr id="153" name="Google Shape;153;p22"/>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7" name="Shape 157"/>
        <p:cNvGrpSpPr/>
        <p:nvPr/>
      </p:nvGrpSpPr>
      <p:grpSpPr>
        <a:xfrm>
          <a:off x="0" y="0"/>
          <a:ext cx="0" cy="0"/>
          <a:chOff x="0" y="0"/>
          <a:chExt cx="0" cy="0"/>
        </a:xfrm>
      </p:grpSpPr>
      <p:sp>
        <p:nvSpPr>
          <p:cNvPr id="158" name="Google Shape;158;p23"/>
          <p:cNvSpPr txBox="1"/>
          <p:nvPr>
            <p:ph idx="1" type="subTitle"/>
          </p:nvPr>
        </p:nvSpPr>
        <p:spPr>
          <a:xfrm>
            <a:off x="1177300" y="4278250"/>
            <a:ext cx="6789600" cy="308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think these terms mean?</a:t>
            </a:r>
            <a:endParaRPr/>
          </a:p>
          <a:p>
            <a:pPr indent="0" lvl="0" marL="0" rtl="0" algn="l">
              <a:spcBef>
                <a:spcPts val="0"/>
              </a:spcBef>
              <a:spcAft>
                <a:spcPts val="0"/>
              </a:spcAft>
              <a:buNone/>
            </a:pPr>
            <a:r>
              <a:t/>
            </a:r>
            <a:endParaRPr/>
          </a:p>
        </p:txBody>
      </p:sp>
      <p:sp>
        <p:nvSpPr>
          <p:cNvPr id="159" name="Google Shape;159;p23"/>
          <p:cNvSpPr txBox="1"/>
          <p:nvPr>
            <p:ph type="title"/>
          </p:nvPr>
        </p:nvSpPr>
        <p:spPr>
          <a:xfrm>
            <a:off x="311700" y="7505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DEFINE THE KEYWORDS</a:t>
            </a:r>
            <a:endParaRPr/>
          </a:p>
        </p:txBody>
      </p:sp>
      <p:pic>
        <p:nvPicPr>
          <p:cNvPr id="160" name="Google Shape;160;p23"/>
          <p:cNvPicPr preferRelativeResize="0"/>
          <p:nvPr>
            <p:ph idx="2" type="pic"/>
          </p:nvPr>
        </p:nvPicPr>
        <p:blipFill rotWithShape="1">
          <a:blip r:embed="rId3">
            <a:alphaModFix/>
          </a:blip>
          <a:srcRect b="0" l="0" r="0" t="0"/>
          <a:stretch/>
        </p:blipFill>
        <p:spPr>
          <a:xfrm>
            <a:off x="4278750" y="256700"/>
            <a:ext cx="493800" cy="493800"/>
          </a:xfrm>
          <a:prstGeom prst="rect">
            <a:avLst/>
          </a:prstGeom>
        </p:spPr>
      </p:pic>
      <p:pic>
        <p:nvPicPr>
          <p:cNvPr id="161" name="Google Shape;161;p23"/>
          <p:cNvPicPr preferRelativeResize="0"/>
          <p:nvPr>
            <p:ph idx="3" type="pic"/>
          </p:nvPr>
        </p:nvPicPr>
        <p:blipFill rotWithShape="1">
          <a:blip r:embed="rId4">
            <a:alphaModFix/>
          </a:blip>
          <a:srcRect b="0" l="29" r="19" t="0"/>
          <a:stretch/>
        </p:blipFill>
        <p:spPr>
          <a:xfrm>
            <a:off x="809250" y="1293375"/>
            <a:ext cx="2248201" cy="2962801"/>
          </a:xfrm>
          <a:prstGeom prst="rect">
            <a:avLst/>
          </a:prstGeom>
        </p:spPr>
      </p:pic>
      <p:pic>
        <p:nvPicPr>
          <p:cNvPr id="162" name="Google Shape;162;p23"/>
          <p:cNvPicPr preferRelativeResize="0"/>
          <p:nvPr>
            <p:ph idx="4" type="pic"/>
          </p:nvPr>
        </p:nvPicPr>
        <p:blipFill rotWithShape="1">
          <a:blip r:embed="rId5">
            <a:alphaModFix/>
          </a:blip>
          <a:srcRect b="0" l="29" r="19" t="0"/>
          <a:stretch/>
        </p:blipFill>
        <p:spPr>
          <a:xfrm>
            <a:off x="3401550" y="1292525"/>
            <a:ext cx="2248201" cy="2962801"/>
          </a:xfrm>
          <a:prstGeom prst="rect">
            <a:avLst/>
          </a:prstGeom>
        </p:spPr>
      </p:pic>
      <p:pic>
        <p:nvPicPr>
          <p:cNvPr id="163" name="Google Shape;163;p23"/>
          <p:cNvPicPr preferRelativeResize="0"/>
          <p:nvPr>
            <p:ph idx="5" type="pic"/>
          </p:nvPr>
        </p:nvPicPr>
        <p:blipFill rotWithShape="1">
          <a:blip r:embed="rId6">
            <a:alphaModFix/>
          </a:blip>
          <a:srcRect b="0" l="29" r="19" t="0"/>
          <a:stretch/>
        </p:blipFill>
        <p:spPr>
          <a:xfrm>
            <a:off x="5993850" y="1292525"/>
            <a:ext cx="2248201" cy="296280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4"/>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Curiosity Baiting</a:t>
            </a:r>
            <a:endParaRPr/>
          </a:p>
        </p:txBody>
      </p:sp>
      <p:pic>
        <p:nvPicPr>
          <p:cNvPr id="169" name="Google Shape;169;p24"/>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0" name="Google Shape;170;p24"/>
          <p:cNvSpPr txBox="1"/>
          <p:nvPr>
            <p:ph idx="1" type="body"/>
          </p:nvPr>
        </p:nvSpPr>
        <p:spPr>
          <a:xfrm>
            <a:off x="4456050" y="1552325"/>
            <a:ext cx="4082700" cy="1150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This is when scammers use something interesting or mysterious to grab your attention and get you to click on a link or download a file. </a:t>
            </a:r>
            <a:endParaRPr/>
          </a:p>
        </p:txBody>
      </p:sp>
      <p:pic>
        <p:nvPicPr>
          <p:cNvPr id="171" name="Google Shape;171;p24"/>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72" name="Google Shape;172;p24"/>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Tempting Offer</a:t>
            </a:r>
            <a:endParaRPr/>
          </a:p>
        </p:txBody>
      </p:sp>
      <p:pic>
        <p:nvPicPr>
          <p:cNvPr id="178" name="Google Shape;178;p25"/>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79" name="Google Shape;179;p25"/>
          <p:cNvSpPr txBox="1"/>
          <p:nvPr>
            <p:ph idx="1" type="body"/>
          </p:nvPr>
        </p:nvSpPr>
        <p:spPr>
          <a:xfrm>
            <a:off x="4456050" y="1552325"/>
            <a:ext cx="4173900" cy="14577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a:t>Also known as “Too Good to be True” offers. Scammers might make you an offer that sounds too good to be true in order to trick you into giving them your personal information or money. </a:t>
            </a:r>
            <a:endParaRPr/>
          </a:p>
        </p:txBody>
      </p:sp>
      <p:pic>
        <p:nvPicPr>
          <p:cNvPr id="180" name="Google Shape;180;p25"/>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81" name="Google Shape;181;p25"/>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6"/>
          <p:cNvSpPr txBox="1"/>
          <p:nvPr>
            <p:ph type="title"/>
          </p:nvPr>
        </p:nvSpPr>
        <p:spPr>
          <a:xfrm>
            <a:off x="4456050" y="984825"/>
            <a:ext cx="4289700" cy="43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Scarcity</a:t>
            </a:r>
            <a:endParaRPr/>
          </a:p>
        </p:txBody>
      </p:sp>
      <p:pic>
        <p:nvPicPr>
          <p:cNvPr id="187" name="Google Shape;187;p26"/>
          <p:cNvPicPr preferRelativeResize="0"/>
          <p:nvPr>
            <p:ph idx="2" type="pic"/>
          </p:nvPr>
        </p:nvPicPr>
        <p:blipFill rotWithShape="1">
          <a:blip r:embed="rId3">
            <a:alphaModFix/>
          </a:blip>
          <a:srcRect b="0" l="29" r="19" t="0"/>
          <a:stretch/>
        </p:blipFill>
        <p:spPr>
          <a:xfrm>
            <a:off x="823450" y="438600"/>
            <a:ext cx="3091800" cy="4074599"/>
          </a:xfrm>
          <a:prstGeom prst="rect">
            <a:avLst/>
          </a:prstGeom>
        </p:spPr>
      </p:pic>
      <p:sp>
        <p:nvSpPr>
          <p:cNvPr id="188" name="Google Shape;188;p26"/>
          <p:cNvSpPr txBox="1"/>
          <p:nvPr>
            <p:ph idx="1" type="body"/>
          </p:nvPr>
        </p:nvSpPr>
        <p:spPr>
          <a:xfrm>
            <a:off x="4456050" y="1552325"/>
            <a:ext cx="4231800" cy="11148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Clr>
                <a:srgbClr val="000000"/>
              </a:buClr>
              <a:buSzPts val="1100"/>
              <a:buFont typeface="Arial"/>
              <a:buNone/>
            </a:pPr>
            <a:r>
              <a:rPr lang="en"/>
              <a:t>Scammers might use the idea of scarcity to make you feel like you need to act fast in order to get a good deal or avoid missing out on something important. </a:t>
            </a:r>
            <a:endParaRPr/>
          </a:p>
        </p:txBody>
      </p:sp>
      <p:pic>
        <p:nvPicPr>
          <p:cNvPr id="189" name="Google Shape;189;p26"/>
          <p:cNvPicPr preferRelativeResize="0"/>
          <p:nvPr>
            <p:ph idx="3" type="pic"/>
          </p:nvPr>
        </p:nvPicPr>
        <p:blipFill rotWithShape="1">
          <a:blip r:embed="rId4">
            <a:alphaModFix/>
          </a:blip>
          <a:srcRect b="0" l="0" r="0" t="0"/>
          <a:stretch/>
        </p:blipFill>
        <p:spPr>
          <a:xfrm>
            <a:off x="4456050" y="438588"/>
            <a:ext cx="429900" cy="429900"/>
          </a:xfrm>
          <a:prstGeom prst="rect">
            <a:avLst/>
          </a:prstGeom>
        </p:spPr>
      </p:pic>
      <p:sp>
        <p:nvSpPr>
          <p:cNvPr id="190" name="Google Shape;190;p26"/>
          <p:cNvSpPr txBox="1"/>
          <p:nvPr>
            <p:ph idx="4" type="title"/>
          </p:nvPr>
        </p:nvSpPr>
        <p:spPr>
          <a:xfrm>
            <a:off x="5039350" y="455725"/>
            <a:ext cx="35979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DEFINE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4" name="Shape 194"/>
        <p:cNvGrpSpPr/>
        <p:nvPr/>
      </p:nvGrpSpPr>
      <p:grpSpPr>
        <a:xfrm>
          <a:off x="0" y="0"/>
          <a:ext cx="0" cy="0"/>
          <a:chOff x="0" y="0"/>
          <a:chExt cx="0" cy="0"/>
        </a:xfrm>
      </p:grpSpPr>
      <p:sp>
        <p:nvSpPr>
          <p:cNvPr id="195" name="Google Shape;195;p27"/>
          <p:cNvSpPr txBox="1"/>
          <p:nvPr>
            <p:ph idx="1" type="subTitle"/>
          </p:nvPr>
        </p:nvSpPr>
        <p:spPr>
          <a:xfrm>
            <a:off x="1278600" y="2392550"/>
            <a:ext cx="6586800" cy="1349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Here are a few pieces of evidence of how phishing and scams work online. Investigate the evidence carefully and identify the different tactics that scammers have used. </a:t>
            </a:r>
            <a:endParaRPr/>
          </a:p>
        </p:txBody>
      </p:sp>
      <p:sp>
        <p:nvSpPr>
          <p:cNvPr id="196" name="Google Shape;196;p27"/>
          <p:cNvSpPr txBox="1"/>
          <p:nvPr>
            <p:ph type="title"/>
          </p:nvPr>
        </p:nvSpPr>
        <p:spPr>
          <a:xfrm>
            <a:off x="311700" y="826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INVESTIGATE THE EVIDENCE</a:t>
            </a:r>
            <a:endParaRPr/>
          </a:p>
        </p:txBody>
      </p:sp>
      <p:pic>
        <p:nvPicPr>
          <p:cNvPr id="197" name="Google Shape;197;p27"/>
          <p:cNvPicPr preferRelativeResize="0"/>
          <p:nvPr>
            <p:ph idx="2" type="pic"/>
          </p:nvPr>
        </p:nvPicPr>
        <p:blipFill rotWithShape="1">
          <a:blip r:embed="rId3">
            <a:alphaModFix/>
          </a:blip>
          <a:srcRect b="0" l="0" r="0" t="0"/>
          <a:stretch/>
        </p:blipFill>
        <p:spPr>
          <a:xfrm>
            <a:off x="4278750" y="332900"/>
            <a:ext cx="493800" cy="493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8"/>
          <p:cNvSpPr/>
          <p:nvPr/>
        </p:nvSpPr>
        <p:spPr>
          <a:xfrm>
            <a:off x="3225125" y="171450"/>
            <a:ext cx="5637900" cy="4511100"/>
          </a:xfrm>
          <a:prstGeom prst="roundRect">
            <a:avLst>
              <a:gd fmla="val 5618"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8"/>
          <p:cNvSpPr txBox="1"/>
          <p:nvPr>
            <p:ph idx="1" type="body"/>
          </p:nvPr>
        </p:nvSpPr>
        <p:spPr>
          <a:xfrm>
            <a:off x="269300" y="1152600"/>
            <a:ext cx="2767500" cy="342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Which tactic(s) has the scammer used here? </a:t>
            </a:r>
            <a:endParaRPr/>
          </a:p>
          <a:p>
            <a:pPr indent="-292100" lvl="0" marL="457200" rtl="0" algn="l">
              <a:spcBef>
                <a:spcPts val="800"/>
              </a:spcBef>
              <a:spcAft>
                <a:spcPts val="0"/>
              </a:spcAft>
              <a:buSzPts val="1000"/>
              <a:buAutoNum type="arabicPeriod"/>
            </a:pPr>
            <a:r>
              <a:rPr lang="en"/>
              <a:t>Curiosity baiting</a:t>
            </a:r>
            <a:endParaRPr/>
          </a:p>
          <a:p>
            <a:pPr indent="-292100" lvl="0" marL="457200" rtl="0" algn="l">
              <a:spcBef>
                <a:spcPts val="800"/>
              </a:spcBef>
              <a:spcAft>
                <a:spcPts val="0"/>
              </a:spcAft>
              <a:buSzPts val="1000"/>
              <a:buAutoNum type="arabicPeriod"/>
            </a:pPr>
            <a:r>
              <a:rPr lang="en"/>
              <a:t>Tempting offer</a:t>
            </a:r>
            <a:endParaRPr/>
          </a:p>
          <a:p>
            <a:pPr indent="-292100" lvl="0" marL="457200" rtl="0" algn="l">
              <a:spcBef>
                <a:spcPts val="800"/>
              </a:spcBef>
              <a:spcAft>
                <a:spcPts val="0"/>
              </a:spcAft>
              <a:buSzPts val="1000"/>
              <a:buAutoNum type="arabicPeriod"/>
            </a:pPr>
            <a:r>
              <a:rPr lang="en"/>
              <a:t>Scarcity </a:t>
            </a:r>
            <a:endParaRPr/>
          </a:p>
          <a:p>
            <a:pPr indent="0" lvl="0" marL="0" rtl="0" algn="l">
              <a:spcBef>
                <a:spcPts val="800"/>
              </a:spcBef>
              <a:spcAft>
                <a:spcPts val="0"/>
              </a:spcAft>
              <a:buClr>
                <a:schemeClr val="dk1"/>
              </a:buClr>
              <a:buSzPts val="1100"/>
              <a:buFont typeface="Arial"/>
              <a:buNone/>
            </a:pPr>
            <a:r>
              <a:rPr b="1" lang="en">
                <a:latin typeface="Poppins"/>
                <a:ea typeface="Poppins"/>
                <a:cs typeface="Poppins"/>
                <a:sym typeface="Poppins"/>
              </a:rPr>
              <a:t>Identify all the clues that tell you this is a phishing scam. </a:t>
            </a:r>
            <a:endParaRPr b="1">
              <a:latin typeface="Poppins"/>
              <a:ea typeface="Poppins"/>
              <a:cs typeface="Poppins"/>
              <a:sym typeface="Poppins"/>
            </a:endParaRPr>
          </a:p>
          <a:p>
            <a:pPr indent="0" lvl="0" marL="0" rtl="0" algn="l">
              <a:spcBef>
                <a:spcPts val="800"/>
              </a:spcBef>
              <a:spcAft>
                <a:spcPts val="0"/>
              </a:spcAft>
              <a:buClr>
                <a:schemeClr val="dk1"/>
              </a:buClr>
              <a:buSzPts val="1100"/>
              <a:buFont typeface="Arial"/>
              <a:buNone/>
            </a:pPr>
            <a:r>
              <a:t/>
            </a:r>
            <a:endParaRPr/>
          </a:p>
          <a:p>
            <a:pPr indent="0" lvl="0" marL="0" rtl="0" algn="l">
              <a:spcBef>
                <a:spcPts val="800"/>
              </a:spcBef>
              <a:spcAft>
                <a:spcPts val="800"/>
              </a:spcAft>
              <a:buNone/>
            </a:pPr>
            <a:r>
              <a:t/>
            </a:r>
            <a:endParaRPr/>
          </a:p>
        </p:txBody>
      </p:sp>
      <p:pic>
        <p:nvPicPr>
          <p:cNvPr id="204" name="Google Shape;204;p28"/>
          <p:cNvPicPr preferRelativeResize="0"/>
          <p:nvPr>
            <p:ph idx="2" type="pic"/>
          </p:nvPr>
        </p:nvPicPr>
        <p:blipFill rotWithShape="1">
          <a:blip r:embed="rId3">
            <a:alphaModFix/>
          </a:blip>
          <a:srcRect b="0" l="0" r="0" t="0"/>
          <a:stretch/>
        </p:blipFill>
        <p:spPr>
          <a:xfrm>
            <a:off x="348650" y="278138"/>
            <a:ext cx="429900" cy="429900"/>
          </a:xfrm>
          <a:prstGeom prst="rect">
            <a:avLst/>
          </a:prstGeom>
        </p:spPr>
      </p:pic>
      <p:pic>
        <p:nvPicPr>
          <p:cNvPr id="205" name="Google Shape;205;p28"/>
          <p:cNvPicPr preferRelativeResize="0"/>
          <p:nvPr>
            <p:ph idx="3" type="pic"/>
          </p:nvPr>
        </p:nvPicPr>
        <p:blipFill rotWithShape="1">
          <a:blip r:embed="rId4">
            <a:alphaModFix/>
          </a:blip>
          <a:srcRect b="89" l="0" r="0" t="89"/>
          <a:stretch/>
        </p:blipFill>
        <p:spPr>
          <a:xfrm>
            <a:off x="3246694" y="163025"/>
            <a:ext cx="5637900" cy="4511100"/>
          </a:xfrm>
          <a:prstGeom prst="roundRect">
            <a:avLst>
              <a:gd fmla="val 16667" name="adj"/>
            </a:avLst>
          </a:prstGeom>
        </p:spPr>
      </p:pic>
      <p:sp>
        <p:nvSpPr>
          <p:cNvPr id="206" name="Google Shape;206;p28"/>
          <p:cNvSpPr txBox="1"/>
          <p:nvPr>
            <p:ph type="title"/>
          </p:nvPr>
        </p:nvSpPr>
        <p:spPr>
          <a:xfrm>
            <a:off x="931950" y="295275"/>
            <a:ext cx="1854600" cy="39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INVESTIGATE</a:t>
            </a:r>
            <a:endParaRPr/>
          </a:p>
        </p:txBody>
      </p:sp>
      <p:sp>
        <p:nvSpPr>
          <p:cNvPr id="207" name="Google Shape;207;p28"/>
          <p:cNvSpPr txBox="1"/>
          <p:nvPr>
            <p:ph idx="4" type="subTitle"/>
          </p:nvPr>
        </p:nvSpPr>
        <p:spPr>
          <a:xfrm>
            <a:off x="269300" y="861625"/>
            <a:ext cx="2767500" cy="2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EVIDENCE #1</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yberlite.org_ExerciseInABox">
  <a:themeElements>
    <a:clrScheme name="Simple Light">
      <a:dk1>
        <a:srgbClr val="000000"/>
      </a:dk1>
      <a:lt1>
        <a:srgbClr val="FFFFFF"/>
      </a:lt1>
      <a:dk2>
        <a:srgbClr val="595959"/>
      </a:dk2>
      <a:lt2>
        <a:srgbClr val="EEEEEE"/>
      </a:lt2>
      <a:accent1>
        <a:srgbClr val="F8D853"/>
      </a:accent1>
      <a:accent2>
        <a:srgbClr val="EF8247"/>
      </a:accent2>
      <a:accent3>
        <a:srgbClr val="EC6585"/>
      </a:accent3>
      <a:accent4>
        <a:srgbClr val="CC302F"/>
      </a:accent4>
      <a:accent5>
        <a:srgbClr val="D4BEFA"/>
      </a:accent5>
      <a:accent6>
        <a:srgbClr val="3C0555"/>
      </a:accent6>
      <a:hlink>
        <a:srgbClr val="F1562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