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10287000" cx="18288000"/>
  <p:notesSz cx="6858000" cy="9144000"/>
  <p:embeddedFontLst>
    <p:embeddedFont>
      <p:font typeface="Poppins"/>
      <p:bold r:id="rId35"/>
      <p:boldItalic r:id="rId36"/>
    </p:embeddedFont>
    <p:embeddedFont>
      <p:font typeface="Poppins Light"/>
      <p:regular r:id="rId37"/>
      <p:bold r:id="rId38"/>
      <p:italic r:id="rId39"/>
      <p:boldItalic r:id="rId40"/>
    </p:embeddedFont>
    <p:embeddedFont>
      <p:font typeface="Poppins Medium"/>
      <p:regular r:id="rId41"/>
      <p:bold r:id="rId42"/>
      <p:italic r:id="rId43"/>
      <p:boldItalic r:id="rId44"/>
    </p:embeddedFont>
    <p:embeddedFont>
      <p:font typeface="Barlow Medium"/>
      <p:regular r:id="rId45"/>
      <p:bold r:id="rId46"/>
      <p:italic r:id="rId47"/>
      <p:boldItalic r:id="rId48"/>
    </p:embeddedFont>
    <p:embeddedFont>
      <p:font typeface="Barlow Black"/>
      <p:bold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1" roundtripDataSignature="AMtx7mhKSgNLOytZ6Gq81XlF9iOhIfjh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Light-boldItalic.fntdata"/><Relationship Id="rId42" Type="http://schemas.openxmlformats.org/officeDocument/2006/relationships/font" Target="fonts/PoppinsMedium-bold.fntdata"/><Relationship Id="rId41" Type="http://schemas.openxmlformats.org/officeDocument/2006/relationships/font" Target="fonts/PoppinsMedium-regular.fntdata"/><Relationship Id="rId44" Type="http://schemas.openxmlformats.org/officeDocument/2006/relationships/font" Target="fonts/PoppinsMedium-boldItalic.fntdata"/><Relationship Id="rId43" Type="http://schemas.openxmlformats.org/officeDocument/2006/relationships/font" Target="fonts/PoppinsMedium-italic.fntdata"/><Relationship Id="rId46" Type="http://schemas.openxmlformats.org/officeDocument/2006/relationships/font" Target="fonts/BarlowMedium-bold.fntdata"/><Relationship Id="rId45" Type="http://schemas.openxmlformats.org/officeDocument/2006/relationships/font" Target="fonts/Barlow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Medium-boldItalic.fntdata"/><Relationship Id="rId47" Type="http://schemas.openxmlformats.org/officeDocument/2006/relationships/font" Target="fonts/BarlowMedium-italic.fntdata"/><Relationship Id="rId49" Type="http://schemas.openxmlformats.org/officeDocument/2006/relationships/font" Target="fonts/Barlow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Poppins-bold.fntdata"/><Relationship Id="rId34" Type="http://schemas.openxmlformats.org/officeDocument/2006/relationships/slide" Target="slides/slide29.xml"/><Relationship Id="rId37" Type="http://schemas.openxmlformats.org/officeDocument/2006/relationships/font" Target="fonts/PoppinsLight-regular.fntdata"/><Relationship Id="rId36" Type="http://schemas.openxmlformats.org/officeDocument/2006/relationships/font" Target="fonts/Poppins-boldItalic.fntdata"/><Relationship Id="rId39" Type="http://schemas.openxmlformats.org/officeDocument/2006/relationships/font" Target="fonts/PoppinsLight-italic.fntdata"/><Relationship Id="rId38" Type="http://schemas.openxmlformats.org/officeDocument/2006/relationships/font" Target="fonts/PoppinsLight-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Barlow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22111118f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322111118f0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3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3" name="Google Shape;23;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3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 name="Google Shape;62;p3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9"/>
          <p:cNvSpPr/>
          <p:nvPr>
            <p:ph idx="2" type="pic"/>
          </p:nvPr>
        </p:nvSpPr>
        <p:spPr>
          <a:xfrm>
            <a:off x="1792288" y="612775"/>
            <a:ext cx="5486400" cy="4114800"/>
          </a:xfrm>
          <a:prstGeom prst="rect">
            <a:avLst/>
          </a:prstGeom>
          <a:noFill/>
          <a:ln>
            <a:noFill/>
          </a:ln>
        </p:spPr>
      </p:sp>
      <p:sp>
        <p:nvSpPr>
          <p:cNvPr id="69" name="Google Shape;69;p3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1" name="Google Shape;11;p30"/>
          <p:cNvGrpSpPr/>
          <p:nvPr/>
        </p:nvGrpSpPr>
        <p:grpSpPr>
          <a:xfrm>
            <a:off x="0" y="9674333"/>
            <a:ext cx="18287998" cy="612668"/>
            <a:chOff x="0" y="0"/>
            <a:chExt cx="24383997" cy="816890"/>
          </a:xfrm>
        </p:grpSpPr>
        <p:sp>
          <p:nvSpPr>
            <p:cNvPr id="12" name="Google Shape;12;p30"/>
            <p:cNvSpPr/>
            <p:nvPr/>
          </p:nvSpPr>
          <p:spPr>
            <a:xfrm>
              <a:off x="0" y="0"/>
              <a:ext cx="24383997" cy="816890"/>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3" name="Google Shape;13;p30"/>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30"/>
            <p:cNvSpPr txBox="1"/>
            <p:nvPr/>
          </p:nvSpPr>
          <p:spPr>
            <a:xfrm>
              <a:off x="2430121" y="115710"/>
              <a:ext cx="1743600" cy="2463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Poppins"/>
                  <a:ea typeface="Poppins"/>
                  <a:cs typeface="Poppins"/>
                  <a:sym typeface="Poppins"/>
                </a:rPr>
                <a:t>CYBERLITE.ORG</a:t>
              </a:r>
              <a:endParaRPr/>
            </a:p>
          </p:txBody>
        </p:sp>
        <p:sp>
          <p:nvSpPr>
            <p:cNvPr id="15" name="Google Shape;15;p30"/>
            <p:cNvSpPr txBox="1"/>
            <p:nvPr/>
          </p:nvSpPr>
          <p:spPr>
            <a:xfrm>
              <a:off x="2430121" y="389395"/>
              <a:ext cx="5649300" cy="2049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000000"/>
                  </a:solidFill>
                  <a:latin typeface="Poppins"/>
                  <a:ea typeface="Poppins"/>
                  <a:cs typeface="Poppins"/>
                  <a:sym typeface="Poppins"/>
                </a:rPr>
                <a:t>Ⓒ Cyberlite Books Pte. Ltd. All Rights Reserved.</a:t>
              </a:r>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88" name="Shape 88"/>
        <p:cNvGrpSpPr/>
        <p:nvPr/>
      </p:nvGrpSpPr>
      <p:grpSpPr>
        <a:xfrm>
          <a:off x="0" y="0"/>
          <a:ext cx="0" cy="0"/>
          <a:chOff x="0" y="0"/>
          <a:chExt cx="0" cy="0"/>
        </a:xfrm>
      </p:grpSpPr>
      <p:sp>
        <p:nvSpPr>
          <p:cNvPr id="89" name="Google Shape;89;p1"/>
          <p:cNvSpPr txBox="1"/>
          <p:nvPr/>
        </p:nvSpPr>
        <p:spPr>
          <a:xfrm>
            <a:off x="1028700" y="3237620"/>
            <a:ext cx="7865694" cy="2667113"/>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7494" u="none" cap="none" strike="noStrike">
                <a:solidFill>
                  <a:srgbClr val="FFFFFF"/>
                </a:solidFill>
                <a:latin typeface="Poppins"/>
                <a:ea typeface="Poppins"/>
                <a:cs typeface="Poppins"/>
                <a:sym typeface="Poppins"/>
              </a:rPr>
              <a:t>Think Before You Post</a:t>
            </a:r>
            <a:endParaRPr/>
          </a:p>
        </p:txBody>
      </p:sp>
      <p:sp>
        <p:nvSpPr>
          <p:cNvPr id="90" name="Google Shape;90;p1"/>
          <p:cNvSpPr txBox="1"/>
          <p:nvPr/>
        </p:nvSpPr>
        <p:spPr>
          <a:xfrm>
            <a:off x="1028700" y="2078723"/>
            <a:ext cx="2935263"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74" u="none" cap="none" strike="noStrike">
                <a:solidFill>
                  <a:srgbClr val="FFFFFF"/>
                </a:solidFill>
                <a:latin typeface="Poppins Light"/>
                <a:ea typeface="Poppins Light"/>
                <a:cs typeface="Poppins Light"/>
                <a:sym typeface="Poppins Light"/>
              </a:rPr>
              <a:t>DIGITAL IDENTITY</a:t>
            </a:r>
            <a:endParaRPr/>
          </a:p>
        </p:txBody>
      </p:sp>
      <p:sp>
        <p:nvSpPr>
          <p:cNvPr id="91" name="Google Shape;91;p1"/>
          <p:cNvSpPr txBox="1"/>
          <p:nvPr/>
        </p:nvSpPr>
        <p:spPr>
          <a:xfrm>
            <a:off x="1028700" y="6672462"/>
            <a:ext cx="7865694"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74" u="none" cap="none" strike="noStrike">
                <a:solidFill>
                  <a:srgbClr val="FFFFFF"/>
                </a:solidFill>
                <a:latin typeface="Poppins Medium"/>
                <a:ea typeface="Poppins Medium"/>
                <a:cs typeface="Poppins Medium"/>
                <a:sym typeface="Poppins Medium"/>
              </a:rPr>
              <a:t>Your responsibilities as a digital citizen</a:t>
            </a:r>
            <a:endParaRPr/>
          </a:p>
        </p:txBody>
      </p:sp>
      <p:sp>
        <p:nvSpPr>
          <p:cNvPr id="92" name="Google Shape;92;p1"/>
          <p:cNvSpPr txBox="1"/>
          <p:nvPr/>
        </p:nvSpPr>
        <p:spPr>
          <a:xfrm>
            <a:off x="15443430" y="371775"/>
            <a:ext cx="1811400" cy="317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060">
                <a:solidFill>
                  <a:srgbClr val="FFFFFF"/>
                </a:solidFill>
                <a:latin typeface="Poppins Light"/>
                <a:ea typeface="Poppins Light"/>
                <a:cs typeface="Poppins Light"/>
                <a:sym typeface="Poppins Light"/>
              </a:rPr>
              <a:t>LESSON 2.1</a:t>
            </a:r>
            <a:endParaRPr/>
          </a:p>
        </p:txBody>
      </p:sp>
      <p:cxnSp>
        <p:nvCxnSpPr>
          <p:cNvPr id="93" name="Google Shape;93;p1"/>
          <p:cNvCxnSpPr/>
          <p:nvPr/>
        </p:nvCxnSpPr>
        <p:spPr>
          <a:xfrm>
            <a:off x="1028700" y="574639"/>
            <a:ext cx="14414730" cy="9525"/>
          </a:xfrm>
          <a:prstGeom prst="straightConnector1">
            <a:avLst/>
          </a:prstGeom>
          <a:noFill/>
          <a:ln cap="flat" cmpd="sng" w="19050">
            <a:solidFill>
              <a:srgbClr val="FFFFFF"/>
            </a:solidFill>
            <a:prstDash val="solid"/>
            <a:round/>
            <a:headEnd len="sm" w="sm" type="none"/>
            <a:tailEnd len="sm" w="sm" type="none"/>
          </a:ln>
        </p:spPr>
      </p:cxnSp>
      <p:sp>
        <p:nvSpPr>
          <p:cNvPr id="94" name="Google Shape;94;p1"/>
          <p:cNvSpPr/>
          <p:nvPr/>
        </p:nvSpPr>
        <p:spPr>
          <a:xfrm flipH="1">
            <a:off x="9144000" y="1432580"/>
            <a:ext cx="8812930" cy="7402861"/>
          </a:xfrm>
          <a:custGeom>
            <a:rect b="b" l="l" r="r" t="t"/>
            <a:pathLst>
              <a:path extrusionOk="0" h="7402861" w="8812930">
                <a:moveTo>
                  <a:pt x="8812930" y="0"/>
                </a:moveTo>
                <a:lnTo>
                  <a:pt x="0" y="0"/>
                </a:lnTo>
                <a:lnTo>
                  <a:pt x="0" y="7402862"/>
                </a:lnTo>
                <a:lnTo>
                  <a:pt x="8812930" y="7402862"/>
                </a:lnTo>
                <a:lnTo>
                  <a:pt x="8812930" y="0"/>
                </a:lnTo>
                <a:close/>
              </a:path>
            </a:pathLst>
          </a:custGeom>
          <a:blipFill rotWithShape="1">
            <a:blip r:embed="rId3">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205" name="Shape 205"/>
        <p:cNvGrpSpPr/>
        <p:nvPr/>
      </p:nvGrpSpPr>
      <p:grpSpPr>
        <a:xfrm>
          <a:off x="0" y="0"/>
          <a:ext cx="0" cy="0"/>
          <a:chOff x="0" y="0"/>
          <a:chExt cx="0" cy="0"/>
        </a:xfrm>
      </p:grpSpPr>
      <p:grpSp>
        <p:nvGrpSpPr>
          <p:cNvPr id="206" name="Google Shape;206;p10"/>
          <p:cNvGrpSpPr/>
          <p:nvPr/>
        </p:nvGrpSpPr>
        <p:grpSpPr>
          <a:xfrm>
            <a:off x="375030" y="104645"/>
            <a:ext cx="17537940" cy="9229855"/>
            <a:chOff x="0" y="-57150"/>
            <a:chExt cx="4619046" cy="2430908"/>
          </a:xfrm>
        </p:grpSpPr>
        <p:sp>
          <p:nvSpPr>
            <p:cNvPr id="207" name="Google Shape;207;p10"/>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0"/>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10"/>
          <p:cNvSpPr/>
          <p:nvPr/>
        </p:nvSpPr>
        <p:spPr>
          <a:xfrm>
            <a:off x="792911" y="2515403"/>
            <a:ext cx="7889222" cy="5256194"/>
          </a:xfrm>
          <a:custGeom>
            <a:rect b="b" l="l" r="r" t="t"/>
            <a:pathLst>
              <a:path extrusionOk="0" h="5256194" w="7889222">
                <a:moveTo>
                  <a:pt x="0" y="0"/>
                </a:moveTo>
                <a:lnTo>
                  <a:pt x="7889222" y="0"/>
                </a:lnTo>
                <a:lnTo>
                  <a:pt x="7889222" y="5256194"/>
                </a:lnTo>
                <a:lnTo>
                  <a:pt x="0" y="5256194"/>
                </a:lnTo>
                <a:lnTo>
                  <a:pt x="0" y="0"/>
                </a:lnTo>
                <a:close/>
              </a:path>
            </a:pathLst>
          </a:custGeom>
          <a:blipFill rotWithShape="1">
            <a:blip r:embed="rId3">
              <a:alphaModFix/>
            </a:blip>
            <a:stretch>
              <a:fillRect b="0" l="0" r="0" t="0"/>
            </a:stretch>
          </a:blipFill>
          <a:ln>
            <a:noFill/>
          </a:ln>
        </p:spPr>
      </p:sp>
      <p:sp>
        <p:nvSpPr>
          <p:cNvPr id="210" name="Google Shape;210;p10"/>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What’s a </a:t>
            </a:r>
            <a:r>
              <a:rPr b="1" i="0" lang="en-US" sz="4800" u="sng" cap="none" strike="noStrike">
                <a:solidFill>
                  <a:srgbClr val="000000"/>
                </a:solidFill>
                <a:latin typeface="Poppins"/>
                <a:ea typeface="Poppins"/>
                <a:cs typeface="Poppins"/>
                <a:sym typeface="Poppins"/>
              </a:rPr>
              <a:t>good</a:t>
            </a:r>
            <a:r>
              <a:rPr b="1" i="0" lang="en-US" sz="4800" u="none" cap="none" strike="noStrike">
                <a:solidFill>
                  <a:srgbClr val="000000"/>
                </a:solidFill>
                <a:latin typeface="Poppins"/>
                <a:ea typeface="Poppins"/>
                <a:cs typeface="Poppins"/>
                <a:sym typeface="Poppins"/>
              </a:rPr>
              <a:t> post?</a:t>
            </a:r>
            <a:endParaRPr/>
          </a:p>
        </p:txBody>
      </p:sp>
      <p:sp>
        <p:nvSpPr>
          <p:cNvPr id="211" name="Google Shape;211;p10"/>
          <p:cNvSpPr txBox="1"/>
          <p:nvPr/>
        </p:nvSpPr>
        <p:spPr>
          <a:xfrm>
            <a:off x="9144000" y="2586698"/>
            <a:ext cx="8152853" cy="5445761"/>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A </a:t>
            </a:r>
            <a:r>
              <a:rPr b="1" i="0" lang="en-US" sz="3099" u="none" cap="none" strike="noStrike">
                <a:solidFill>
                  <a:srgbClr val="000000"/>
                </a:solidFill>
                <a:latin typeface="Poppins"/>
                <a:ea typeface="Poppins"/>
                <a:cs typeface="Poppins"/>
                <a:sym typeface="Poppins"/>
              </a:rPr>
              <a:t>good</a:t>
            </a:r>
            <a:r>
              <a:rPr b="0" i="0" lang="en-US" sz="3099" u="none" cap="none" strike="noStrike">
                <a:solidFill>
                  <a:srgbClr val="000000"/>
                </a:solidFill>
                <a:latin typeface="Poppins"/>
                <a:ea typeface="Poppins"/>
                <a:cs typeface="Poppins"/>
                <a:sym typeface="Poppins"/>
              </a:rPr>
              <a:t> post is something you may share online that is </a:t>
            </a:r>
            <a:r>
              <a:rPr b="1" i="0" lang="en-US" sz="3099" u="none" cap="none" strike="noStrike">
                <a:solidFill>
                  <a:srgbClr val="000000"/>
                </a:solidFill>
                <a:latin typeface="Poppins"/>
                <a:ea typeface="Poppins"/>
                <a:cs typeface="Poppins"/>
                <a:sym typeface="Poppins"/>
              </a:rPr>
              <a:t>positive, kind, and nice to others</a:t>
            </a:r>
            <a:r>
              <a:rPr b="0" i="0" lang="en-US" sz="3099" u="none" cap="none" strike="noStrike">
                <a:solidFill>
                  <a:srgbClr val="000000"/>
                </a:solidFill>
                <a:latin typeface="Poppins"/>
                <a:ea typeface="Poppins"/>
                <a:cs typeface="Poppins"/>
                <a:sym typeface="Poppins"/>
              </a:rPr>
              <a:t>. They are posts that you won’t regret or feel bad about.</a:t>
            </a:r>
            <a:endParaRPr/>
          </a:p>
          <a:p>
            <a:pPr indent="0" lvl="0" marL="0" marR="0" rtl="0" algn="l">
              <a:lnSpc>
                <a:spcPct val="140012"/>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Sharing your hobbies online</a:t>
            </a:r>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Teaching others something useful</a:t>
            </a:r>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Posting about your projects</a:t>
            </a:r>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Leaving nice comments</a:t>
            </a:r>
            <a:endParaRPr/>
          </a:p>
          <a:p>
            <a:pPr indent="0" lvl="0" marL="0" marR="0" rtl="0" algn="l">
              <a:lnSpc>
                <a:spcPct val="140012"/>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215" name="Shape 215"/>
        <p:cNvGrpSpPr/>
        <p:nvPr/>
      </p:nvGrpSpPr>
      <p:grpSpPr>
        <a:xfrm>
          <a:off x="0" y="0"/>
          <a:ext cx="0" cy="0"/>
          <a:chOff x="0" y="0"/>
          <a:chExt cx="0" cy="0"/>
        </a:xfrm>
      </p:grpSpPr>
      <p:grpSp>
        <p:nvGrpSpPr>
          <p:cNvPr id="216" name="Google Shape;216;p11"/>
          <p:cNvGrpSpPr/>
          <p:nvPr/>
        </p:nvGrpSpPr>
        <p:grpSpPr>
          <a:xfrm>
            <a:off x="375030" y="104645"/>
            <a:ext cx="17537940" cy="9229855"/>
            <a:chOff x="0" y="-57150"/>
            <a:chExt cx="4619046" cy="2430908"/>
          </a:xfrm>
        </p:grpSpPr>
        <p:sp>
          <p:nvSpPr>
            <p:cNvPr id="217" name="Google Shape;217;p11"/>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9" name="Google Shape;219;p11"/>
          <p:cNvSpPr/>
          <p:nvPr/>
        </p:nvSpPr>
        <p:spPr>
          <a:xfrm>
            <a:off x="792911" y="2515403"/>
            <a:ext cx="7889222" cy="5256194"/>
          </a:xfrm>
          <a:custGeom>
            <a:rect b="b" l="l" r="r" t="t"/>
            <a:pathLst>
              <a:path extrusionOk="0" h="5256194" w="7889222">
                <a:moveTo>
                  <a:pt x="0" y="0"/>
                </a:moveTo>
                <a:lnTo>
                  <a:pt x="7889222" y="0"/>
                </a:lnTo>
                <a:lnTo>
                  <a:pt x="7889222" y="5256194"/>
                </a:lnTo>
                <a:lnTo>
                  <a:pt x="0" y="5256194"/>
                </a:lnTo>
                <a:lnTo>
                  <a:pt x="0" y="0"/>
                </a:lnTo>
                <a:close/>
              </a:path>
            </a:pathLst>
          </a:custGeom>
          <a:blipFill rotWithShape="1">
            <a:blip r:embed="rId3">
              <a:alphaModFix/>
            </a:blip>
            <a:stretch>
              <a:fillRect b="-7895" l="-13341" r="-1900" t="-7347"/>
            </a:stretch>
          </a:blipFill>
          <a:ln>
            <a:noFill/>
          </a:ln>
        </p:spPr>
      </p:sp>
      <p:sp>
        <p:nvSpPr>
          <p:cNvPr id="220" name="Google Shape;220;p11"/>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What’s a </a:t>
            </a:r>
            <a:r>
              <a:rPr b="1" i="0" lang="en-US" sz="4800" u="sng" cap="none" strike="noStrike">
                <a:solidFill>
                  <a:srgbClr val="000000"/>
                </a:solidFill>
                <a:latin typeface="Poppins"/>
                <a:ea typeface="Poppins"/>
                <a:cs typeface="Poppins"/>
                <a:sym typeface="Poppins"/>
              </a:rPr>
              <a:t>bad</a:t>
            </a:r>
            <a:r>
              <a:rPr b="1" i="0" lang="en-US" sz="4800" u="none" cap="none" strike="noStrike">
                <a:solidFill>
                  <a:srgbClr val="000000"/>
                </a:solidFill>
                <a:latin typeface="Poppins"/>
                <a:ea typeface="Poppins"/>
                <a:cs typeface="Poppins"/>
                <a:sym typeface="Poppins"/>
              </a:rPr>
              <a:t> post?</a:t>
            </a:r>
            <a:endParaRPr/>
          </a:p>
        </p:txBody>
      </p:sp>
      <p:sp>
        <p:nvSpPr>
          <p:cNvPr id="221" name="Google Shape;221;p11"/>
          <p:cNvSpPr txBox="1"/>
          <p:nvPr/>
        </p:nvSpPr>
        <p:spPr>
          <a:xfrm>
            <a:off x="9144000" y="2420153"/>
            <a:ext cx="8441377" cy="598868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A </a:t>
            </a:r>
            <a:r>
              <a:rPr b="1" i="0" lang="en-US" sz="3099" u="none" cap="none" strike="noStrike">
                <a:solidFill>
                  <a:srgbClr val="000000"/>
                </a:solidFill>
                <a:latin typeface="Poppins"/>
                <a:ea typeface="Poppins"/>
                <a:cs typeface="Poppins"/>
                <a:sym typeface="Poppins"/>
              </a:rPr>
              <a:t>bad</a:t>
            </a:r>
            <a:r>
              <a:rPr b="0" i="0" lang="en-US" sz="3099" u="none" cap="none" strike="noStrike">
                <a:solidFill>
                  <a:srgbClr val="000000"/>
                </a:solidFill>
                <a:latin typeface="Poppins"/>
                <a:ea typeface="Poppins"/>
                <a:cs typeface="Poppins"/>
                <a:sym typeface="Poppins"/>
              </a:rPr>
              <a:t> post is something you may share online that is </a:t>
            </a:r>
            <a:r>
              <a:rPr b="1" i="0" lang="en-US" sz="3099" u="none" cap="none" strike="noStrike">
                <a:solidFill>
                  <a:srgbClr val="000000"/>
                </a:solidFill>
                <a:latin typeface="Poppins"/>
                <a:ea typeface="Poppins"/>
                <a:cs typeface="Poppins"/>
                <a:sym typeface="Poppins"/>
              </a:rPr>
              <a:t>negative, mean, or unkind to others</a:t>
            </a:r>
            <a:r>
              <a:rPr b="0" i="0" lang="en-US" sz="3099" u="none" cap="none" strike="noStrike">
                <a:solidFill>
                  <a:srgbClr val="000000"/>
                </a:solidFill>
                <a:latin typeface="Poppins"/>
                <a:ea typeface="Poppins"/>
                <a:cs typeface="Poppins"/>
                <a:sym typeface="Poppins"/>
              </a:rPr>
              <a:t>. They are posts that might get you in trouble or make someone else feel bad. </a:t>
            </a:r>
            <a:endParaRPr/>
          </a:p>
          <a:p>
            <a:pPr indent="0" lvl="0" marL="0" marR="0" rtl="0" algn="l">
              <a:lnSpc>
                <a:spcPct val="140012"/>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Rude or mean comments</a:t>
            </a:r>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Photos or videos of inappropriate behaviours</a:t>
            </a:r>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Posting photos or videos of other people without their permission</a:t>
            </a:r>
            <a:endParaRPr/>
          </a:p>
          <a:p>
            <a:pPr indent="0" lvl="0" marL="0" marR="0" rtl="0" algn="l">
              <a:lnSpc>
                <a:spcPct val="140012"/>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225" name="Shape 225"/>
        <p:cNvGrpSpPr/>
        <p:nvPr/>
      </p:nvGrpSpPr>
      <p:grpSpPr>
        <a:xfrm>
          <a:off x="0" y="0"/>
          <a:ext cx="0" cy="0"/>
          <a:chOff x="0" y="0"/>
          <a:chExt cx="0" cy="0"/>
        </a:xfrm>
      </p:grpSpPr>
      <p:grpSp>
        <p:nvGrpSpPr>
          <p:cNvPr id="226" name="Google Shape;226;p12"/>
          <p:cNvGrpSpPr/>
          <p:nvPr/>
        </p:nvGrpSpPr>
        <p:grpSpPr>
          <a:xfrm>
            <a:off x="375030" y="104645"/>
            <a:ext cx="17537940" cy="9229855"/>
            <a:chOff x="0" y="-57150"/>
            <a:chExt cx="4619046" cy="2430908"/>
          </a:xfrm>
        </p:grpSpPr>
        <p:sp>
          <p:nvSpPr>
            <p:cNvPr id="227" name="Google Shape;227;p12"/>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2"/>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9" name="Google Shape;229;p12"/>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Our Online Responsibilities</a:t>
            </a:r>
            <a:endParaRPr/>
          </a:p>
        </p:txBody>
      </p:sp>
      <p:grpSp>
        <p:nvGrpSpPr>
          <p:cNvPr id="230" name="Google Shape;230;p12"/>
          <p:cNvGrpSpPr/>
          <p:nvPr/>
        </p:nvGrpSpPr>
        <p:grpSpPr>
          <a:xfrm>
            <a:off x="2065017" y="2362990"/>
            <a:ext cx="14157966" cy="1543572"/>
            <a:chOff x="0" y="-66675"/>
            <a:chExt cx="3728847" cy="406537"/>
          </a:xfrm>
        </p:grpSpPr>
        <p:sp>
          <p:nvSpPr>
            <p:cNvPr id="231" name="Google Shape;231;p12"/>
            <p:cNvSpPr/>
            <p:nvPr/>
          </p:nvSpPr>
          <p:spPr>
            <a:xfrm>
              <a:off x="0" y="0"/>
              <a:ext cx="3728847" cy="339862"/>
            </a:xfrm>
            <a:custGeom>
              <a:rect b="b" l="l" r="r" t="t"/>
              <a:pathLst>
                <a:path extrusionOk="0" h="339862" w="3728847">
                  <a:moveTo>
                    <a:pt x="10936" y="0"/>
                  </a:moveTo>
                  <a:lnTo>
                    <a:pt x="3717910" y="0"/>
                  </a:lnTo>
                  <a:cubicBezTo>
                    <a:pt x="3720811" y="0"/>
                    <a:pt x="3723592" y="1152"/>
                    <a:pt x="3725644" y="3203"/>
                  </a:cubicBezTo>
                  <a:cubicBezTo>
                    <a:pt x="3727695" y="5254"/>
                    <a:pt x="3728847" y="8036"/>
                    <a:pt x="3728847" y="10936"/>
                  </a:cubicBezTo>
                  <a:lnTo>
                    <a:pt x="3728847" y="328926"/>
                  </a:lnTo>
                  <a:cubicBezTo>
                    <a:pt x="3728847" y="334966"/>
                    <a:pt x="3723950" y="339862"/>
                    <a:pt x="3717910" y="339862"/>
                  </a:cubicBezTo>
                  <a:lnTo>
                    <a:pt x="10936" y="339862"/>
                  </a:lnTo>
                  <a:cubicBezTo>
                    <a:pt x="8036" y="339862"/>
                    <a:pt x="5254" y="338710"/>
                    <a:pt x="3203" y="336659"/>
                  </a:cubicBezTo>
                  <a:cubicBezTo>
                    <a:pt x="1152" y="334608"/>
                    <a:pt x="0" y="331826"/>
                    <a:pt x="0" y="328926"/>
                  </a:cubicBezTo>
                  <a:lnTo>
                    <a:pt x="0" y="10936"/>
                  </a:lnTo>
                  <a:cubicBezTo>
                    <a:pt x="0" y="8036"/>
                    <a:pt x="1152" y="5254"/>
                    <a:pt x="3203" y="3203"/>
                  </a:cubicBezTo>
                  <a:cubicBezTo>
                    <a:pt x="5254" y="1152"/>
                    <a:pt x="8036" y="0"/>
                    <a:pt x="10936" y="0"/>
                  </a:cubicBezTo>
                  <a:close/>
                </a:path>
              </a:pathLst>
            </a:custGeom>
            <a:solidFill>
              <a:srgbClr val="F8D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2"/>
            <p:cNvSpPr txBox="1"/>
            <p:nvPr/>
          </p:nvSpPr>
          <p:spPr>
            <a:xfrm>
              <a:off x="0" y="-66675"/>
              <a:ext cx="3728847" cy="406537"/>
            </a:xfrm>
            <a:prstGeom prst="rect">
              <a:avLst/>
            </a:prstGeom>
            <a:noFill/>
            <a:ln>
              <a:noFill/>
            </a:ln>
          </p:spPr>
          <p:txBody>
            <a:bodyPr anchorCtr="0" anchor="ctr" bIns="50800" lIns="50800" spcFirstLastPara="1" rIns="50800" wrap="square" tIns="50800">
              <a:noAutofit/>
            </a:bodyPr>
            <a:lstStyle/>
            <a:p>
              <a:pPr indent="0" lvl="0" marL="0" marR="0" rtl="0" algn="ctr">
                <a:lnSpc>
                  <a:spcPct val="140015"/>
                </a:lnSpc>
                <a:spcBef>
                  <a:spcPts val="0"/>
                </a:spcBef>
                <a:spcAft>
                  <a:spcPts val="0"/>
                </a:spcAft>
                <a:buNone/>
              </a:pPr>
              <a:r>
                <a:rPr b="0" i="0" lang="en-US" sz="2599" u="none" cap="none" strike="noStrike">
                  <a:solidFill>
                    <a:srgbClr val="000000"/>
                  </a:solidFill>
                  <a:latin typeface="Poppins"/>
                  <a:ea typeface="Poppins"/>
                  <a:cs typeface="Poppins"/>
                  <a:sym typeface="Poppins"/>
                </a:rPr>
                <a:t>Think before you post! Make sure what you share online is respectful and kind, and that it leaves a positive footprint. </a:t>
              </a:r>
              <a:endParaRPr/>
            </a:p>
          </p:txBody>
        </p:sp>
      </p:grpSp>
      <p:grpSp>
        <p:nvGrpSpPr>
          <p:cNvPr id="233" name="Google Shape;233;p12"/>
          <p:cNvGrpSpPr/>
          <p:nvPr/>
        </p:nvGrpSpPr>
        <p:grpSpPr>
          <a:xfrm>
            <a:off x="2065017" y="3929778"/>
            <a:ext cx="14157966" cy="1543572"/>
            <a:chOff x="0" y="-66675"/>
            <a:chExt cx="3728847" cy="406537"/>
          </a:xfrm>
        </p:grpSpPr>
        <p:sp>
          <p:nvSpPr>
            <p:cNvPr id="234" name="Google Shape;234;p12"/>
            <p:cNvSpPr/>
            <p:nvPr/>
          </p:nvSpPr>
          <p:spPr>
            <a:xfrm>
              <a:off x="0" y="0"/>
              <a:ext cx="3728847" cy="339862"/>
            </a:xfrm>
            <a:custGeom>
              <a:rect b="b" l="l" r="r" t="t"/>
              <a:pathLst>
                <a:path extrusionOk="0" h="339862" w="3728847">
                  <a:moveTo>
                    <a:pt x="10936" y="0"/>
                  </a:moveTo>
                  <a:lnTo>
                    <a:pt x="3717910" y="0"/>
                  </a:lnTo>
                  <a:cubicBezTo>
                    <a:pt x="3720811" y="0"/>
                    <a:pt x="3723592" y="1152"/>
                    <a:pt x="3725644" y="3203"/>
                  </a:cubicBezTo>
                  <a:cubicBezTo>
                    <a:pt x="3727695" y="5254"/>
                    <a:pt x="3728847" y="8036"/>
                    <a:pt x="3728847" y="10936"/>
                  </a:cubicBezTo>
                  <a:lnTo>
                    <a:pt x="3728847" y="328926"/>
                  </a:lnTo>
                  <a:cubicBezTo>
                    <a:pt x="3728847" y="334966"/>
                    <a:pt x="3723950" y="339862"/>
                    <a:pt x="3717910" y="339862"/>
                  </a:cubicBezTo>
                  <a:lnTo>
                    <a:pt x="10936" y="339862"/>
                  </a:lnTo>
                  <a:cubicBezTo>
                    <a:pt x="8036" y="339862"/>
                    <a:pt x="5254" y="338710"/>
                    <a:pt x="3203" y="336659"/>
                  </a:cubicBezTo>
                  <a:cubicBezTo>
                    <a:pt x="1152" y="334608"/>
                    <a:pt x="0" y="331826"/>
                    <a:pt x="0" y="328926"/>
                  </a:cubicBezTo>
                  <a:lnTo>
                    <a:pt x="0" y="10936"/>
                  </a:lnTo>
                  <a:cubicBezTo>
                    <a:pt x="0" y="8036"/>
                    <a:pt x="1152" y="5254"/>
                    <a:pt x="3203" y="3203"/>
                  </a:cubicBezTo>
                  <a:cubicBezTo>
                    <a:pt x="5254" y="1152"/>
                    <a:pt x="8036" y="0"/>
                    <a:pt x="10936" y="0"/>
                  </a:cubicBezTo>
                  <a:close/>
                </a:path>
              </a:pathLst>
            </a:custGeom>
            <a:solidFill>
              <a:srgbClr val="D4B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2"/>
            <p:cNvSpPr txBox="1"/>
            <p:nvPr/>
          </p:nvSpPr>
          <p:spPr>
            <a:xfrm>
              <a:off x="0" y="-66675"/>
              <a:ext cx="3728847" cy="406537"/>
            </a:xfrm>
            <a:prstGeom prst="rect">
              <a:avLst/>
            </a:prstGeom>
            <a:noFill/>
            <a:ln>
              <a:noFill/>
            </a:ln>
          </p:spPr>
          <p:txBody>
            <a:bodyPr anchorCtr="0" anchor="ctr" bIns="50800" lIns="50800" spcFirstLastPara="1" rIns="50800" wrap="square" tIns="50800">
              <a:noAutofit/>
            </a:bodyPr>
            <a:lstStyle/>
            <a:p>
              <a:pPr indent="0" lvl="0" marL="0" marR="0" rtl="0" algn="ctr">
                <a:lnSpc>
                  <a:spcPct val="140015"/>
                </a:lnSpc>
                <a:spcBef>
                  <a:spcPts val="0"/>
                </a:spcBef>
                <a:spcAft>
                  <a:spcPts val="0"/>
                </a:spcAft>
                <a:buNone/>
              </a:pPr>
              <a:r>
                <a:rPr b="0" i="0" lang="en-US" sz="2599" u="none" cap="none" strike="noStrike">
                  <a:solidFill>
                    <a:srgbClr val="000000"/>
                  </a:solidFill>
                  <a:latin typeface="Poppins"/>
                  <a:ea typeface="Poppins"/>
                  <a:cs typeface="Poppins"/>
                  <a:sym typeface="Poppins"/>
                </a:rPr>
                <a:t>Protect your privacy. Don’t share any personal information of yourself or others online. </a:t>
              </a:r>
              <a:endParaRPr/>
            </a:p>
          </p:txBody>
        </p:sp>
      </p:grpSp>
      <p:grpSp>
        <p:nvGrpSpPr>
          <p:cNvPr id="236" name="Google Shape;236;p12"/>
          <p:cNvGrpSpPr/>
          <p:nvPr/>
        </p:nvGrpSpPr>
        <p:grpSpPr>
          <a:xfrm>
            <a:off x="2065017" y="5496418"/>
            <a:ext cx="14157966" cy="1543572"/>
            <a:chOff x="0" y="-66675"/>
            <a:chExt cx="3728847" cy="406537"/>
          </a:xfrm>
        </p:grpSpPr>
        <p:sp>
          <p:nvSpPr>
            <p:cNvPr id="237" name="Google Shape;237;p12"/>
            <p:cNvSpPr/>
            <p:nvPr/>
          </p:nvSpPr>
          <p:spPr>
            <a:xfrm>
              <a:off x="0" y="0"/>
              <a:ext cx="3728847" cy="339862"/>
            </a:xfrm>
            <a:custGeom>
              <a:rect b="b" l="l" r="r" t="t"/>
              <a:pathLst>
                <a:path extrusionOk="0" h="339862" w="3728847">
                  <a:moveTo>
                    <a:pt x="10936" y="0"/>
                  </a:moveTo>
                  <a:lnTo>
                    <a:pt x="3717910" y="0"/>
                  </a:lnTo>
                  <a:cubicBezTo>
                    <a:pt x="3720811" y="0"/>
                    <a:pt x="3723592" y="1152"/>
                    <a:pt x="3725644" y="3203"/>
                  </a:cubicBezTo>
                  <a:cubicBezTo>
                    <a:pt x="3727695" y="5254"/>
                    <a:pt x="3728847" y="8036"/>
                    <a:pt x="3728847" y="10936"/>
                  </a:cubicBezTo>
                  <a:lnTo>
                    <a:pt x="3728847" y="328926"/>
                  </a:lnTo>
                  <a:cubicBezTo>
                    <a:pt x="3728847" y="334966"/>
                    <a:pt x="3723950" y="339862"/>
                    <a:pt x="3717910" y="339862"/>
                  </a:cubicBezTo>
                  <a:lnTo>
                    <a:pt x="10936" y="339862"/>
                  </a:lnTo>
                  <a:cubicBezTo>
                    <a:pt x="8036" y="339862"/>
                    <a:pt x="5254" y="338710"/>
                    <a:pt x="3203" y="336659"/>
                  </a:cubicBezTo>
                  <a:cubicBezTo>
                    <a:pt x="1152" y="334608"/>
                    <a:pt x="0" y="331826"/>
                    <a:pt x="0" y="328926"/>
                  </a:cubicBezTo>
                  <a:lnTo>
                    <a:pt x="0" y="10936"/>
                  </a:lnTo>
                  <a:cubicBezTo>
                    <a:pt x="0" y="8036"/>
                    <a:pt x="1152" y="5254"/>
                    <a:pt x="3203" y="3203"/>
                  </a:cubicBezTo>
                  <a:cubicBezTo>
                    <a:pt x="5254" y="1152"/>
                    <a:pt x="8036" y="0"/>
                    <a:pt x="10936" y="0"/>
                  </a:cubicBezTo>
                  <a:close/>
                </a:path>
              </a:pathLst>
            </a:custGeom>
            <a:solidFill>
              <a:srgbClr val="67EA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2"/>
            <p:cNvSpPr txBox="1"/>
            <p:nvPr/>
          </p:nvSpPr>
          <p:spPr>
            <a:xfrm>
              <a:off x="0" y="-66675"/>
              <a:ext cx="3728847" cy="406537"/>
            </a:xfrm>
            <a:prstGeom prst="rect">
              <a:avLst/>
            </a:prstGeom>
            <a:noFill/>
            <a:ln>
              <a:noFill/>
            </a:ln>
          </p:spPr>
          <p:txBody>
            <a:bodyPr anchorCtr="0" anchor="ctr" bIns="50800" lIns="50800" spcFirstLastPara="1" rIns="50800" wrap="square" tIns="50800">
              <a:noAutofit/>
            </a:bodyPr>
            <a:lstStyle/>
            <a:p>
              <a:pPr indent="0" lvl="0" marL="0" marR="0" rtl="0" algn="ctr">
                <a:lnSpc>
                  <a:spcPct val="140015"/>
                </a:lnSpc>
                <a:spcBef>
                  <a:spcPts val="0"/>
                </a:spcBef>
                <a:spcAft>
                  <a:spcPts val="0"/>
                </a:spcAft>
                <a:buNone/>
              </a:pPr>
              <a:r>
                <a:rPr b="0" i="0" lang="en-US" sz="2599" u="none" cap="none" strike="noStrike">
                  <a:solidFill>
                    <a:srgbClr val="000000"/>
                  </a:solidFill>
                  <a:latin typeface="Poppins"/>
                  <a:ea typeface="Poppins"/>
                  <a:cs typeface="Poppins"/>
                  <a:sym typeface="Poppins"/>
                </a:rPr>
                <a:t>Be a responsible friend. Always ask for permission before sharing photos or videos of your friends online. Your activities also contribute to their digital footprints!</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42" name="Shape 242"/>
        <p:cNvGrpSpPr/>
        <p:nvPr/>
      </p:nvGrpSpPr>
      <p:grpSpPr>
        <a:xfrm>
          <a:off x="0" y="0"/>
          <a:ext cx="0" cy="0"/>
          <a:chOff x="0" y="0"/>
          <a:chExt cx="0" cy="0"/>
        </a:xfrm>
      </p:grpSpPr>
      <p:grpSp>
        <p:nvGrpSpPr>
          <p:cNvPr id="243" name="Google Shape;243;p13"/>
          <p:cNvGrpSpPr/>
          <p:nvPr/>
        </p:nvGrpSpPr>
        <p:grpSpPr>
          <a:xfrm>
            <a:off x="0" y="331161"/>
            <a:ext cx="18288000" cy="9352697"/>
            <a:chOff x="0" y="0"/>
            <a:chExt cx="688644" cy="352181"/>
          </a:xfrm>
        </p:grpSpPr>
        <p:sp>
          <p:nvSpPr>
            <p:cNvPr id="244" name="Google Shape;244;p13"/>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6" name="Google Shape;246;p13"/>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Good Post, Bad Post?</a:t>
            </a:r>
            <a:endParaRPr/>
          </a:p>
        </p:txBody>
      </p:sp>
      <p:sp>
        <p:nvSpPr>
          <p:cNvPr id="247" name="Google Shape;247;p13"/>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74" u="none" cap="none" strike="noStrike">
                <a:solidFill>
                  <a:srgbClr val="000000"/>
                </a:solidFill>
                <a:latin typeface="Poppins Light"/>
                <a:ea typeface="Poppins Light"/>
                <a:cs typeface="Poppins Light"/>
                <a:sym typeface="Poppins Light"/>
              </a:rPr>
              <a:t>ACTIVITY</a:t>
            </a:r>
            <a:endParaRPr/>
          </a:p>
        </p:txBody>
      </p:sp>
      <p:sp>
        <p:nvSpPr>
          <p:cNvPr id="248" name="Google Shape;248;p13"/>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Determine which posts are good or bad!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52" name="Shape 252"/>
        <p:cNvGrpSpPr/>
        <p:nvPr/>
      </p:nvGrpSpPr>
      <p:grpSpPr>
        <a:xfrm>
          <a:off x="0" y="0"/>
          <a:ext cx="0" cy="0"/>
          <a:chOff x="0" y="0"/>
          <a:chExt cx="0" cy="0"/>
        </a:xfrm>
      </p:grpSpPr>
      <p:grpSp>
        <p:nvGrpSpPr>
          <p:cNvPr id="253" name="Google Shape;253;p14"/>
          <p:cNvGrpSpPr/>
          <p:nvPr/>
        </p:nvGrpSpPr>
        <p:grpSpPr>
          <a:xfrm>
            <a:off x="375030" y="104645"/>
            <a:ext cx="17537940" cy="9229855"/>
            <a:chOff x="0" y="-57150"/>
            <a:chExt cx="4619046" cy="2430908"/>
          </a:xfrm>
        </p:grpSpPr>
        <p:sp>
          <p:nvSpPr>
            <p:cNvPr id="254" name="Google Shape;254;p14"/>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6" name="Google Shape;256;p14"/>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Instructions</a:t>
            </a:r>
            <a:endParaRPr/>
          </a:p>
        </p:txBody>
      </p:sp>
      <p:sp>
        <p:nvSpPr>
          <p:cNvPr id="257" name="Google Shape;257;p14"/>
          <p:cNvSpPr txBox="1"/>
          <p:nvPr/>
        </p:nvSpPr>
        <p:spPr>
          <a:xfrm>
            <a:off x="1028700" y="2175408"/>
            <a:ext cx="15581732" cy="1102361"/>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Can you determine which posts are good or bad to share online? Work together in pairs or as a group to decide your answer!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61" name="Shape 261"/>
        <p:cNvGrpSpPr/>
        <p:nvPr/>
      </p:nvGrpSpPr>
      <p:grpSpPr>
        <a:xfrm>
          <a:off x="0" y="0"/>
          <a:ext cx="0" cy="0"/>
          <a:chOff x="0" y="0"/>
          <a:chExt cx="0" cy="0"/>
        </a:xfrm>
      </p:grpSpPr>
      <p:grpSp>
        <p:nvGrpSpPr>
          <p:cNvPr id="262" name="Google Shape;262;p15"/>
          <p:cNvGrpSpPr/>
          <p:nvPr/>
        </p:nvGrpSpPr>
        <p:grpSpPr>
          <a:xfrm>
            <a:off x="375030" y="104645"/>
            <a:ext cx="17537940" cy="9229855"/>
            <a:chOff x="0" y="-57150"/>
            <a:chExt cx="4619046" cy="2430908"/>
          </a:xfrm>
        </p:grpSpPr>
        <p:sp>
          <p:nvSpPr>
            <p:cNvPr id="263" name="Google Shape;263;p15"/>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5" name="Google Shape;265;p15"/>
          <p:cNvSpPr/>
          <p:nvPr/>
        </p:nvSpPr>
        <p:spPr>
          <a:xfrm>
            <a:off x="5739150" y="2522270"/>
            <a:ext cx="6809699" cy="4971964"/>
          </a:xfrm>
          <a:custGeom>
            <a:rect b="b" l="l" r="r" t="t"/>
            <a:pathLst>
              <a:path extrusionOk="0" h="4971964" w="6809699">
                <a:moveTo>
                  <a:pt x="0" y="0"/>
                </a:moveTo>
                <a:lnTo>
                  <a:pt x="6809700" y="0"/>
                </a:lnTo>
                <a:lnTo>
                  <a:pt x="6809700" y="4971963"/>
                </a:lnTo>
                <a:lnTo>
                  <a:pt x="0" y="4971963"/>
                </a:lnTo>
                <a:lnTo>
                  <a:pt x="0" y="0"/>
                </a:lnTo>
                <a:close/>
              </a:path>
            </a:pathLst>
          </a:custGeom>
          <a:blipFill rotWithShape="1">
            <a:blip r:embed="rId3">
              <a:alphaModFix/>
            </a:blip>
            <a:stretch>
              <a:fillRect b="-86340" l="0" r="0" t="-19222"/>
            </a:stretch>
          </a:blipFill>
          <a:ln>
            <a:noFill/>
          </a:ln>
        </p:spPr>
      </p:sp>
      <p:grpSp>
        <p:nvGrpSpPr>
          <p:cNvPr id="266" name="Google Shape;266;p15"/>
          <p:cNvGrpSpPr/>
          <p:nvPr/>
        </p:nvGrpSpPr>
        <p:grpSpPr>
          <a:xfrm>
            <a:off x="1586329" y="2989711"/>
            <a:ext cx="3086100" cy="3230761"/>
            <a:chOff x="0" y="-38100"/>
            <a:chExt cx="812800" cy="850900"/>
          </a:xfrm>
        </p:grpSpPr>
        <p:sp>
          <p:nvSpPr>
            <p:cNvPr id="267" name="Google Shape;26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88D85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Good Post?</a:t>
              </a:r>
              <a:endParaRPr/>
            </a:p>
          </p:txBody>
        </p:sp>
      </p:grpSp>
      <p:grpSp>
        <p:nvGrpSpPr>
          <p:cNvPr id="269" name="Google Shape;269;p15"/>
          <p:cNvGrpSpPr/>
          <p:nvPr/>
        </p:nvGrpSpPr>
        <p:grpSpPr>
          <a:xfrm>
            <a:off x="13615650" y="2989711"/>
            <a:ext cx="3086100" cy="3230761"/>
            <a:chOff x="0" y="-38100"/>
            <a:chExt cx="812800" cy="850900"/>
          </a:xfrm>
        </p:grpSpPr>
        <p:sp>
          <p:nvSpPr>
            <p:cNvPr id="270" name="Google Shape;27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CC302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Bad Post?</a:t>
              </a:r>
              <a:endParaRPr/>
            </a:p>
          </p:txBody>
        </p:sp>
      </p:grpSp>
      <p:sp>
        <p:nvSpPr>
          <p:cNvPr id="272" name="Google Shape;272;p15"/>
          <p:cNvSpPr txBox="1"/>
          <p:nvPr/>
        </p:nvSpPr>
        <p:spPr>
          <a:xfrm>
            <a:off x="1186678" y="1386858"/>
            <a:ext cx="15914645" cy="56642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Poppins"/>
                <a:ea typeface="Poppins"/>
                <a:cs typeface="Poppins"/>
                <a:sym typeface="Poppins"/>
              </a:rPr>
              <a:t>Sharing a funny photo of someone without their permission.</a:t>
            </a:r>
            <a:endParaRPr/>
          </a:p>
        </p:txBody>
      </p:sp>
      <p:sp>
        <p:nvSpPr>
          <p:cNvPr id="273" name="Google Shape;273;p15"/>
          <p:cNvSpPr txBox="1"/>
          <p:nvPr/>
        </p:nvSpPr>
        <p:spPr>
          <a:xfrm>
            <a:off x="8308963" y="728341"/>
            <a:ext cx="1670075" cy="45149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74" u="none" cap="none" strike="noStrike">
                <a:solidFill>
                  <a:srgbClr val="000000"/>
                </a:solidFill>
                <a:latin typeface="Poppins Light"/>
                <a:ea typeface="Poppins Light"/>
                <a:cs typeface="Poppins Light"/>
                <a:sym typeface="Poppins Light"/>
              </a:rPr>
              <a:t>QUESTION 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77" name="Shape 277"/>
        <p:cNvGrpSpPr/>
        <p:nvPr/>
      </p:nvGrpSpPr>
      <p:grpSpPr>
        <a:xfrm>
          <a:off x="0" y="0"/>
          <a:ext cx="0" cy="0"/>
          <a:chOff x="0" y="0"/>
          <a:chExt cx="0" cy="0"/>
        </a:xfrm>
      </p:grpSpPr>
      <p:grpSp>
        <p:nvGrpSpPr>
          <p:cNvPr id="278" name="Google Shape;278;p16"/>
          <p:cNvGrpSpPr/>
          <p:nvPr/>
        </p:nvGrpSpPr>
        <p:grpSpPr>
          <a:xfrm>
            <a:off x="375030" y="104645"/>
            <a:ext cx="17537940" cy="9229855"/>
            <a:chOff x="0" y="-57150"/>
            <a:chExt cx="4619046" cy="2430908"/>
          </a:xfrm>
        </p:grpSpPr>
        <p:sp>
          <p:nvSpPr>
            <p:cNvPr id="279" name="Google Shape;279;p16"/>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1" name="Google Shape;281;p16"/>
          <p:cNvSpPr/>
          <p:nvPr/>
        </p:nvSpPr>
        <p:spPr>
          <a:xfrm>
            <a:off x="5739150" y="2522270"/>
            <a:ext cx="6809699" cy="4971964"/>
          </a:xfrm>
          <a:custGeom>
            <a:rect b="b" l="l" r="r" t="t"/>
            <a:pathLst>
              <a:path extrusionOk="0" h="4971964" w="6809699">
                <a:moveTo>
                  <a:pt x="0" y="0"/>
                </a:moveTo>
                <a:lnTo>
                  <a:pt x="6809700" y="0"/>
                </a:lnTo>
                <a:lnTo>
                  <a:pt x="6809700" y="4971963"/>
                </a:lnTo>
                <a:lnTo>
                  <a:pt x="0" y="4971963"/>
                </a:lnTo>
                <a:lnTo>
                  <a:pt x="0" y="0"/>
                </a:lnTo>
                <a:close/>
              </a:path>
            </a:pathLst>
          </a:custGeom>
          <a:blipFill rotWithShape="1">
            <a:blip r:embed="rId3">
              <a:alphaModFix/>
            </a:blip>
            <a:stretch>
              <a:fillRect b="-86340" l="0" r="0" t="-19222"/>
            </a:stretch>
          </a:blipFill>
          <a:ln>
            <a:noFill/>
          </a:ln>
        </p:spPr>
      </p:sp>
      <p:grpSp>
        <p:nvGrpSpPr>
          <p:cNvPr id="282" name="Google Shape;282;p16"/>
          <p:cNvGrpSpPr/>
          <p:nvPr/>
        </p:nvGrpSpPr>
        <p:grpSpPr>
          <a:xfrm>
            <a:off x="1586329" y="2989711"/>
            <a:ext cx="3086100" cy="3230761"/>
            <a:chOff x="0" y="-38100"/>
            <a:chExt cx="812800" cy="850900"/>
          </a:xfrm>
        </p:grpSpPr>
        <p:sp>
          <p:nvSpPr>
            <p:cNvPr id="283" name="Google Shape;28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88D85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Good Post?</a:t>
              </a:r>
              <a:endParaRPr/>
            </a:p>
          </p:txBody>
        </p:sp>
      </p:grpSp>
      <p:grpSp>
        <p:nvGrpSpPr>
          <p:cNvPr id="285" name="Google Shape;285;p16"/>
          <p:cNvGrpSpPr/>
          <p:nvPr/>
        </p:nvGrpSpPr>
        <p:grpSpPr>
          <a:xfrm>
            <a:off x="13615650" y="2989711"/>
            <a:ext cx="3086100" cy="3230761"/>
            <a:chOff x="0" y="-38100"/>
            <a:chExt cx="812800" cy="850900"/>
          </a:xfrm>
        </p:grpSpPr>
        <p:sp>
          <p:nvSpPr>
            <p:cNvPr id="286" name="Google Shape;28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02F"/>
            </a:solidFill>
            <a:ln cap="sq" cmpd="sng" w="95250">
              <a:solidFill>
                <a:srgbClr val="CC302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FFFFFF"/>
                  </a:solidFill>
                  <a:latin typeface="Poppins"/>
                  <a:ea typeface="Poppins"/>
                  <a:cs typeface="Poppins"/>
                  <a:sym typeface="Poppins"/>
                </a:rPr>
                <a:t>Bad Post!</a:t>
              </a:r>
              <a:endParaRPr/>
            </a:p>
          </p:txBody>
        </p:sp>
      </p:grpSp>
      <p:sp>
        <p:nvSpPr>
          <p:cNvPr id="288" name="Google Shape;288;p16"/>
          <p:cNvSpPr txBox="1"/>
          <p:nvPr/>
        </p:nvSpPr>
        <p:spPr>
          <a:xfrm>
            <a:off x="1186678" y="1386858"/>
            <a:ext cx="15914645" cy="56642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Poppins"/>
                <a:ea typeface="Poppins"/>
                <a:cs typeface="Poppins"/>
                <a:sym typeface="Poppins"/>
              </a:rPr>
              <a:t>Sharing a funny photo of someone without their permission.</a:t>
            </a:r>
            <a:endParaRPr/>
          </a:p>
        </p:txBody>
      </p:sp>
      <p:sp>
        <p:nvSpPr>
          <p:cNvPr id="289" name="Google Shape;289;p16"/>
          <p:cNvSpPr txBox="1"/>
          <p:nvPr/>
        </p:nvSpPr>
        <p:spPr>
          <a:xfrm>
            <a:off x="1186678" y="8258210"/>
            <a:ext cx="15914645" cy="50990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Poppins"/>
                <a:ea typeface="Poppins"/>
                <a:cs typeface="Poppins"/>
                <a:sym typeface="Poppins"/>
              </a:rPr>
              <a:t>You shouldn’t post photos of anyone online or without their permission!</a:t>
            </a:r>
            <a:endParaRPr/>
          </a:p>
        </p:txBody>
      </p:sp>
      <p:sp>
        <p:nvSpPr>
          <p:cNvPr id="290" name="Google Shape;290;p16"/>
          <p:cNvSpPr txBox="1"/>
          <p:nvPr/>
        </p:nvSpPr>
        <p:spPr>
          <a:xfrm>
            <a:off x="8522494" y="728341"/>
            <a:ext cx="1243012" cy="45149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74" u="none" cap="none" strike="noStrike">
                <a:solidFill>
                  <a:srgbClr val="000000"/>
                </a:solidFill>
                <a:latin typeface="Poppins Light"/>
                <a:ea typeface="Poppins Light"/>
                <a:cs typeface="Poppins Light"/>
                <a:sym typeface="Poppins Light"/>
              </a:rPr>
              <a:t>ANSWER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94" name="Shape 294"/>
        <p:cNvGrpSpPr/>
        <p:nvPr/>
      </p:nvGrpSpPr>
      <p:grpSpPr>
        <a:xfrm>
          <a:off x="0" y="0"/>
          <a:ext cx="0" cy="0"/>
          <a:chOff x="0" y="0"/>
          <a:chExt cx="0" cy="0"/>
        </a:xfrm>
      </p:grpSpPr>
      <p:grpSp>
        <p:nvGrpSpPr>
          <p:cNvPr id="295" name="Google Shape;295;p17"/>
          <p:cNvGrpSpPr/>
          <p:nvPr/>
        </p:nvGrpSpPr>
        <p:grpSpPr>
          <a:xfrm>
            <a:off x="375030" y="104645"/>
            <a:ext cx="17537940" cy="9229855"/>
            <a:chOff x="0" y="-57150"/>
            <a:chExt cx="4619046" cy="2430908"/>
          </a:xfrm>
        </p:grpSpPr>
        <p:sp>
          <p:nvSpPr>
            <p:cNvPr id="296" name="Google Shape;296;p17"/>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17"/>
          <p:cNvGrpSpPr/>
          <p:nvPr/>
        </p:nvGrpSpPr>
        <p:grpSpPr>
          <a:xfrm>
            <a:off x="1586329" y="2989711"/>
            <a:ext cx="3086100" cy="3230761"/>
            <a:chOff x="0" y="-38100"/>
            <a:chExt cx="812800" cy="850900"/>
          </a:xfrm>
        </p:grpSpPr>
        <p:sp>
          <p:nvSpPr>
            <p:cNvPr id="299" name="Google Shape;29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88D85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7"/>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Good Post?</a:t>
              </a:r>
              <a:endParaRPr/>
            </a:p>
          </p:txBody>
        </p:sp>
      </p:grpSp>
      <p:grpSp>
        <p:nvGrpSpPr>
          <p:cNvPr id="301" name="Google Shape;301;p17"/>
          <p:cNvGrpSpPr/>
          <p:nvPr/>
        </p:nvGrpSpPr>
        <p:grpSpPr>
          <a:xfrm>
            <a:off x="13615650" y="2989711"/>
            <a:ext cx="3086100" cy="3230761"/>
            <a:chOff x="0" y="-38100"/>
            <a:chExt cx="812800" cy="850900"/>
          </a:xfrm>
        </p:grpSpPr>
        <p:sp>
          <p:nvSpPr>
            <p:cNvPr id="302" name="Google Shape;302;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CC302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Bad Post?</a:t>
              </a:r>
              <a:endParaRPr/>
            </a:p>
          </p:txBody>
        </p:sp>
      </p:grpSp>
      <p:sp>
        <p:nvSpPr>
          <p:cNvPr id="304" name="Google Shape;304;p17"/>
          <p:cNvSpPr txBox="1"/>
          <p:nvPr/>
        </p:nvSpPr>
        <p:spPr>
          <a:xfrm>
            <a:off x="1186678" y="1386858"/>
            <a:ext cx="15914645" cy="56642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Poppins"/>
                <a:ea typeface="Poppins"/>
                <a:cs typeface="Poppins"/>
                <a:sym typeface="Poppins"/>
              </a:rPr>
              <a:t>Sending this message to a classmate.</a:t>
            </a:r>
            <a:endParaRPr/>
          </a:p>
        </p:txBody>
      </p:sp>
      <p:sp>
        <p:nvSpPr>
          <p:cNvPr id="305" name="Google Shape;305;p17"/>
          <p:cNvSpPr txBox="1"/>
          <p:nvPr/>
        </p:nvSpPr>
        <p:spPr>
          <a:xfrm>
            <a:off x="8264947" y="728341"/>
            <a:ext cx="1758107" cy="45149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74" u="none" cap="none" strike="noStrike">
                <a:solidFill>
                  <a:srgbClr val="000000"/>
                </a:solidFill>
                <a:latin typeface="Poppins Light"/>
                <a:ea typeface="Poppins Light"/>
                <a:cs typeface="Poppins Light"/>
                <a:sym typeface="Poppins Light"/>
              </a:rPr>
              <a:t>QUESTION 2</a:t>
            </a:r>
            <a:endParaRPr/>
          </a:p>
        </p:txBody>
      </p:sp>
      <p:grpSp>
        <p:nvGrpSpPr>
          <p:cNvPr id="306" name="Google Shape;306;p17"/>
          <p:cNvGrpSpPr/>
          <p:nvPr/>
        </p:nvGrpSpPr>
        <p:grpSpPr>
          <a:xfrm>
            <a:off x="5774164" y="2857947"/>
            <a:ext cx="6739672" cy="3173866"/>
            <a:chOff x="0" y="-620112"/>
            <a:chExt cx="8986230" cy="4231821"/>
          </a:xfrm>
        </p:grpSpPr>
        <p:grpSp>
          <p:nvGrpSpPr>
            <p:cNvPr id="307" name="Google Shape;307;p17"/>
            <p:cNvGrpSpPr/>
            <p:nvPr/>
          </p:nvGrpSpPr>
          <p:grpSpPr>
            <a:xfrm>
              <a:off x="0" y="-620112"/>
              <a:ext cx="8986230" cy="4231821"/>
              <a:chOff x="0" y="-57150"/>
              <a:chExt cx="828178" cy="390008"/>
            </a:xfrm>
          </p:grpSpPr>
          <p:sp>
            <p:nvSpPr>
              <p:cNvPr id="308" name="Google Shape;308;p17"/>
              <p:cNvSpPr/>
              <p:nvPr/>
            </p:nvSpPr>
            <p:spPr>
              <a:xfrm>
                <a:off x="0" y="0"/>
                <a:ext cx="828178" cy="332858"/>
              </a:xfrm>
              <a:custGeom>
                <a:rect b="b" l="l" r="r" t="t"/>
                <a:pathLst>
                  <a:path extrusionOk="0" h="332858" w="828178">
                    <a:moveTo>
                      <a:pt x="67003" y="0"/>
                    </a:moveTo>
                    <a:lnTo>
                      <a:pt x="761175" y="0"/>
                    </a:lnTo>
                    <a:cubicBezTo>
                      <a:pt x="798180" y="0"/>
                      <a:pt x="828178" y="29998"/>
                      <a:pt x="828178" y="67003"/>
                    </a:cubicBezTo>
                    <a:lnTo>
                      <a:pt x="828178" y="265855"/>
                    </a:lnTo>
                    <a:cubicBezTo>
                      <a:pt x="828178" y="302860"/>
                      <a:pt x="798180" y="332858"/>
                      <a:pt x="761175" y="332858"/>
                    </a:cubicBezTo>
                    <a:lnTo>
                      <a:pt x="67003" y="332858"/>
                    </a:lnTo>
                    <a:cubicBezTo>
                      <a:pt x="29998" y="332858"/>
                      <a:pt x="0" y="302860"/>
                      <a:pt x="0" y="265855"/>
                    </a:cubicBezTo>
                    <a:lnTo>
                      <a:pt x="0" y="67003"/>
                    </a:lnTo>
                    <a:cubicBezTo>
                      <a:pt x="0" y="29998"/>
                      <a:pt x="29998" y="0"/>
                      <a:pt x="67003" y="0"/>
                    </a:cubicBezTo>
                    <a:close/>
                  </a:path>
                </a:pathLst>
              </a:custGeom>
              <a:solidFill>
                <a:srgbClr val="F1F1F1"/>
              </a:solidFill>
              <a:ln cap="sq" cmpd="sng" w="952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7"/>
              <p:cNvSpPr txBox="1"/>
              <p:nvPr/>
            </p:nvSpPr>
            <p:spPr>
              <a:xfrm>
                <a:off x="0" y="-57150"/>
                <a:ext cx="828178" cy="390008"/>
              </a:xfrm>
              <a:prstGeom prst="rect">
                <a:avLst/>
              </a:prstGeom>
              <a:noFill/>
              <a:ln>
                <a:noFill/>
              </a:ln>
            </p:spPr>
            <p:txBody>
              <a:bodyPr anchorCtr="0" anchor="ctr" bIns="50800" lIns="50800" spcFirstLastPara="1" rIns="50800" wrap="square" tIns="50800">
                <a:noAutofit/>
              </a:bodyPr>
              <a:lstStyle/>
              <a:p>
                <a:pPr indent="0" lvl="0" marL="0" marR="0" rtl="0" algn="ctr">
                  <a:lnSpc>
                    <a:spcPct val="82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0" name="Google Shape;310;p17"/>
            <p:cNvSpPr txBox="1"/>
            <p:nvPr/>
          </p:nvSpPr>
          <p:spPr>
            <a:xfrm>
              <a:off x="536430" y="68610"/>
              <a:ext cx="994555" cy="739838"/>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3371" u="none" cap="none" strike="noStrike">
                  <a:solidFill>
                    <a:srgbClr val="000000"/>
                  </a:solidFill>
                  <a:latin typeface="Barlow Black"/>
                  <a:ea typeface="Barlow Black"/>
                  <a:cs typeface="Barlow Black"/>
                  <a:sym typeface="Barlow Black"/>
                </a:rPr>
                <a:t>You</a:t>
              </a:r>
              <a:endParaRPr/>
            </a:p>
          </p:txBody>
        </p:sp>
        <p:sp>
          <p:nvSpPr>
            <p:cNvPr id="311" name="Google Shape;311;p17"/>
            <p:cNvSpPr txBox="1"/>
            <p:nvPr/>
          </p:nvSpPr>
          <p:spPr>
            <a:xfrm>
              <a:off x="536430" y="856069"/>
              <a:ext cx="7903047" cy="240225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499" u="none" cap="none" strike="noStrike">
                  <a:solidFill>
                    <a:srgbClr val="000000"/>
                  </a:solidFill>
                  <a:latin typeface="Barlow Medium"/>
                  <a:ea typeface="Barlow Medium"/>
                  <a:cs typeface="Barlow Medium"/>
                  <a:sym typeface="Barlow Medium"/>
                </a:rPr>
                <a:t>You're so ugly, no one likes you. I don't want to be your friend anymore.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315" name="Shape 315"/>
        <p:cNvGrpSpPr/>
        <p:nvPr/>
      </p:nvGrpSpPr>
      <p:grpSpPr>
        <a:xfrm>
          <a:off x="0" y="0"/>
          <a:ext cx="0" cy="0"/>
          <a:chOff x="0" y="0"/>
          <a:chExt cx="0" cy="0"/>
        </a:xfrm>
      </p:grpSpPr>
      <p:grpSp>
        <p:nvGrpSpPr>
          <p:cNvPr id="316" name="Google Shape;316;g322111118f0_0_31"/>
          <p:cNvGrpSpPr/>
          <p:nvPr/>
        </p:nvGrpSpPr>
        <p:grpSpPr>
          <a:xfrm>
            <a:off x="375030" y="104643"/>
            <a:ext cx="17538261" cy="9229915"/>
            <a:chOff x="0" y="-57150"/>
            <a:chExt cx="4619100" cy="2430908"/>
          </a:xfrm>
        </p:grpSpPr>
        <p:sp>
          <p:nvSpPr>
            <p:cNvPr id="317" name="Google Shape;317;g322111118f0_0_31"/>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322111118f0_0_31"/>
            <p:cNvSpPr txBox="1"/>
            <p:nvPr/>
          </p:nvSpPr>
          <p:spPr>
            <a:xfrm>
              <a:off x="0" y="-57150"/>
              <a:ext cx="4619100" cy="24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g322111118f0_0_31"/>
          <p:cNvGrpSpPr/>
          <p:nvPr/>
        </p:nvGrpSpPr>
        <p:grpSpPr>
          <a:xfrm>
            <a:off x="1586329" y="2989710"/>
            <a:ext cx="3086120" cy="3230782"/>
            <a:chOff x="0" y="-38100"/>
            <a:chExt cx="812800" cy="850900"/>
          </a:xfrm>
        </p:grpSpPr>
        <p:sp>
          <p:nvSpPr>
            <p:cNvPr id="320" name="Google Shape;320;g322111118f0_0_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88D85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322111118f0_0_31"/>
            <p:cNvSpPr txBox="1"/>
            <p:nvPr/>
          </p:nvSpPr>
          <p:spPr>
            <a:xfrm>
              <a:off x="76200" y="-38100"/>
              <a:ext cx="660300" cy="7746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Good Post?</a:t>
              </a:r>
              <a:endParaRPr/>
            </a:p>
          </p:txBody>
        </p:sp>
      </p:grpSp>
      <p:grpSp>
        <p:nvGrpSpPr>
          <p:cNvPr id="322" name="Google Shape;322;g322111118f0_0_31"/>
          <p:cNvGrpSpPr/>
          <p:nvPr/>
        </p:nvGrpSpPr>
        <p:grpSpPr>
          <a:xfrm>
            <a:off x="13615650" y="2989710"/>
            <a:ext cx="3086120" cy="3230782"/>
            <a:chOff x="0" y="-38100"/>
            <a:chExt cx="812800" cy="850900"/>
          </a:xfrm>
        </p:grpSpPr>
        <p:sp>
          <p:nvSpPr>
            <p:cNvPr id="323" name="Google Shape;323;g322111118f0_0_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02F"/>
            </a:solidFill>
            <a:ln cap="sq" cmpd="sng" w="95250">
              <a:solidFill>
                <a:srgbClr val="CC302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322111118f0_0_31"/>
            <p:cNvSpPr txBox="1"/>
            <p:nvPr/>
          </p:nvSpPr>
          <p:spPr>
            <a:xfrm>
              <a:off x="76200" y="-38100"/>
              <a:ext cx="660300" cy="7746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FFFFFF"/>
                  </a:solidFill>
                  <a:latin typeface="Poppins"/>
                  <a:ea typeface="Poppins"/>
                  <a:cs typeface="Poppins"/>
                  <a:sym typeface="Poppins"/>
                </a:rPr>
                <a:t>Bad Post!</a:t>
              </a:r>
              <a:endParaRPr/>
            </a:p>
          </p:txBody>
        </p:sp>
      </p:grpSp>
      <p:sp>
        <p:nvSpPr>
          <p:cNvPr id="325" name="Google Shape;325;g322111118f0_0_31"/>
          <p:cNvSpPr txBox="1"/>
          <p:nvPr/>
        </p:nvSpPr>
        <p:spPr>
          <a:xfrm>
            <a:off x="1186678" y="8258210"/>
            <a:ext cx="159147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Poppins"/>
                <a:ea typeface="Poppins"/>
                <a:cs typeface="Poppins"/>
                <a:sym typeface="Poppins"/>
              </a:rPr>
              <a:t>This is bad! It’s not kind to send mean messages like this to anyone. </a:t>
            </a:r>
            <a:endParaRPr/>
          </a:p>
        </p:txBody>
      </p:sp>
      <p:sp>
        <p:nvSpPr>
          <p:cNvPr id="326" name="Google Shape;326;g322111118f0_0_31"/>
          <p:cNvSpPr txBox="1"/>
          <p:nvPr/>
        </p:nvSpPr>
        <p:spPr>
          <a:xfrm>
            <a:off x="8522494" y="728341"/>
            <a:ext cx="1242900" cy="3807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74" u="none" cap="none" strike="noStrike">
                <a:solidFill>
                  <a:srgbClr val="000000"/>
                </a:solidFill>
                <a:latin typeface="Poppins Light"/>
                <a:ea typeface="Poppins Light"/>
                <a:cs typeface="Poppins Light"/>
                <a:sym typeface="Poppins Light"/>
              </a:rPr>
              <a:t>ANSWER</a:t>
            </a:r>
            <a:endParaRPr/>
          </a:p>
        </p:txBody>
      </p:sp>
      <p:sp>
        <p:nvSpPr>
          <p:cNvPr id="327" name="Google Shape;327;g322111118f0_0_31"/>
          <p:cNvSpPr txBox="1"/>
          <p:nvPr/>
        </p:nvSpPr>
        <p:spPr>
          <a:xfrm>
            <a:off x="1186678" y="1386858"/>
            <a:ext cx="15914700" cy="4923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Poppins"/>
                <a:ea typeface="Poppins"/>
                <a:cs typeface="Poppins"/>
                <a:sym typeface="Poppins"/>
              </a:rPr>
              <a:t>Sending this message to a classmate.</a:t>
            </a:r>
            <a:endParaRPr/>
          </a:p>
        </p:txBody>
      </p:sp>
      <p:grpSp>
        <p:nvGrpSpPr>
          <p:cNvPr id="328" name="Google Shape;328;g322111118f0_0_31"/>
          <p:cNvGrpSpPr/>
          <p:nvPr/>
        </p:nvGrpSpPr>
        <p:grpSpPr>
          <a:xfrm>
            <a:off x="5774164" y="2857947"/>
            <a:ext cx="6740664" cy="3173866"/>
            <a:chOff x="0" y="-620112"/>
            <a:chExt cx="8987552" cy="4231821"/>
          </a:xfrm>
        </p:grpSpPr>
        <p:grpSp>
          <p:nvGrpSpPr>
            <p:cNvPr id="329" name="Google Shape;329;g322111118f0_0_31"/>
            <p:cNvGrpSpPr/>
            <p:nvPr/>
          </p:nvGrpSpPr>
          <p:grpSpPr>
            <a:xfrm>
              <a:off x="0" y="-620112"/>
              <a:ext cx="8987552" cy="4231821"/>
              <a:chOff x="0" y="-57150"/>
              <a:chExt cx="828300" cy="390008"/>
            </a:xfrm>
          </p:grpSpPr>
          <p:sp>
            <p:nvSpPr>
              <p:cNvPr id="330" name="Google Shape;330;g322111118f0_0_31"/>
              <p:cNvSpPr/>
              <p:nvPr/>
            </p:nvSpPr>
            <p:spPr>
              <a:xfrm>
                <a:off x="0" y="0"/>
                <a:ext cx="828178" cy="332858"/>
              </a:xfrm>
              <a:custGeom>
                <a:rect b="b" l="l" r="r" t="t"/>
                <a:pathLst>
                  <a:path extrusionOk="0" h="332858" w="828178">
                    <a:moveTo>
                      <a:pt x="67003" y="0"/>
                    </a:moveTo>
                    <a:lnTo>
                      <a:pt x="761175" y="0"/>
                    </a:lnTo>
                    <a:cubicBezTo>
                      <a:pt x="798180" y="0"/>
                      <a:pt x="828178" y="29998"/>
                      <a:pt x="828178" y="67003"/>
                    </a:cubicBezTo>
                    <a:lnTo>
                      <a:pt x="828178" y="265855"/>
                    </a:lnTo>
                    <a:cubicBezTo>
                      <a:pt x="828178" y="302860"/>
                      <a:pt x="798180" y="332858"/>
                      <a:pt x="761175" y="332858"/>
                    </a:cubicBezTo>
                    <a:lnTo>
                      <a:pt x="67003" y="332858"/>
                    </a:lnTo>
                    <a:cubicBezTo>
                      <a:pt x="29998" y="332858"/>
                      <a:pt x="0" y="302860"/>
                      <a:pt x="0" y="265855"/>
                    </a:cubicBezTo>
                    <a:lnTo>
                      <a:pt x="0" y="67003"/>
                    </a:lnTo>
                    <a:cubicBezTo>
                      <a:pt x="0" y="29998"/>
                      <a:pt x="29998" y="0"/>
                      <a:pt x="67003" y="0"/>
                    </a:cubicBezTo>
                    <a:close/>
                  </a:path>
                </a:pathLst>
              </a:custGeom>
              <a:solidFill>
                <a:srgbClr val="F1F1F1"/>
              </a:solidFill>
              <a:ln cap="sq" cmpd="sng" w="952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322111118f0_0_31"/>
              <p:cNvSpPr txBox="1"/>
              <p:nvPr/>
            </p:nvSpPr>
            <p:spPr>
              <a:xfrm>
                <a:off x="0" y="-57150"/>
                <a:ext cx="828300" cy="390000"/>
              </a:xfrm>
              <a:prstGeom prst="rect">
                <a:avLst/>
              </a:prstGeom>
              <a:noFill/>
              <a:ln>
                <a:noFill/>
              </a:ln>
            </p:spPr>
            <p:txBody>
              <a:bodyPr anchorCtr="0" anchor="ctr" bIns="50800" lIns="50800" spcFirstLastPara="1" rIns="50800" wrap="square" tIns="50800">
                <a:noAutofit/>
              </a:bodyPr>
              <a:lstStyle/>
              <a:p>
                <a:pPr indent="0" lvl="0" marL="0" marR="0" rtl="0" algn="ctr">
                  <a:lnSpc>
                    <a:spcPct val="82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2" name="Google Shape;332;g322111118f0_0_31"/>
            <p:cNvSpPr txBox="1"/>
            <p:nvPr/>
          </p:nvSpPr>
          <p:spPr>
            <a:xfrm>
              <a:off x="536430" y="68610"/>
              <a:ext cx="994500" cy="6918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3371" u="none" cap="none" strike="noStrike">
                  <a:solidFill>
                    <a:srgbClr val="000000"/>
                  </a:solidFill>
                  <a:latin typeface="Barlow Black"/>
                  <a:ea typeface="Barlow Black"/>
                  <a:cs typeface="Barlow Black"/>
                  <a:sym typeface="Barlow Black"/>
                </a:rPr>
                <a:t>You</a:t>
              </a:r>
              <a:endParaRPr/>
            </a:p>
          </p:txBody>
        </p:sp>
        <p:sp>
          <p:nvSpPr>
            <p:cNvPr id="333" name="Google Shape;333;g322111118f0_0_31"/>
            <p:cNvSpPr txBox="1"/>
            <p:nvPr/>
          </p:nvSpPr>
          <p:spPr>
            <a:xfrm>
              <a:off x="536430" y="856069"/>
              <a:ext cx="7902900" cy="27291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US" sz="3499" u="none" cap="none" strike="noStrike">
                  <a:solidFill>
                    <a:srgbClr val="000000"/>
                  </a:solidFill>
                  <a:latin typeface="Barlow Medium"/>
                  <a:ea typeface="Barlow Medium"/>
                  <a:cs typeface="Barlow Medium"/>
                  <a:sym typeface="Barlow Medium"/>
                </a:rPr>
                <a:t>You're so ugly, no one likes you. I don't want to be your friend anymore.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337" name="Shape 337"/>
        <p:cNvGrpSpPr/>
        <p:nvPr/>
      </p:nvGrpSpPr>
      <p:grpSpPr>
        <a:xfrm>
          <a:off x="0" y="0"/>
          <a:ext cx="0" cy="0"/>
          <a:chOff x="0" y="0"/>
          <a:chExt cx="0" cy="0"/>
        </a:xfrm>
      </p:grpSpPr>
      <p:grpSp>
        <p:nvGrpSpPr>
          <p:cNvPr id="338" name="Google Shape;338;p19"/>
          <p:cNvGrpSpPr/>
          <p:nvPr/>
        </p:nvGrpSpPr>
        <p:grpSpPr>
          <a:xfrm>
            <a:off x="375030" y="104645"/>
            <a:ext cx="17537940" cy="9229855"/>
            <a:chOff x="0" y="-57150"/>
            <a:chExt cx="4619046" cy="2430908"/>
          </a:xfrm>
        </p:grpSpPr>
        <p:sp>
          <p:nvSpPr>
            <p:cNvPr id="339" name="Google Shape;339;p19"/>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9"/>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1" name="Google Shape;341;p19"/>
          <p:cNvGrpSpPr/>
          <p:nvPr/>
        </p:nvGrpSpPr>
        <p:grpSpPr>
          <a:xfrm>
            <a:off x="1586329" y="2989711"/>
            <a:ext cx="3086100" cy="3230761"/>
            <a:chOff x="0" y="-38100"/>
            <a:chExt cx="812800" cy="850900"/>
          </a:xfrm>
        </p:grpSpPr>
        <p:sp>
          <p:nvSpPr>
            <p:cNvPr id="342" name="Google Shape;342;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88D85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9"/>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Good Post?</a:t>
              </a:r>
              <a:endParaRPr/>
            </a:p>
          </p:txBody>
        </p:sp>
      </p:grpSp>
      <p:grpSp>
        <p:nvGrpSpPr>
          <p:cNvPr id="344" name="Google Shape;344;p19"/>
          <p:cNvGrpSpPr/>
          <p:nvPr/>
        </p:nvGrpSpPr>
        <p:grpSpPr>
          <a:xfrm>
            <a:off x="13615650" y="2989711"/>
            <a:ext cx="3086100" cy="3230761"/>
            <a:chOff x="0" y="-38100"/>
            <a:chExt cx="812800" cy="850900"/>
          </a:xfrm>
        </p:grpSpPr>
        <p:sp>
          <p:nvSpPr>
            <p:cNvPr id="345" name="Google Shape;345;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CC302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Bad Post?</a:t>
              </a:r>
              <a:endParaRPr/>
            </a:p>
          </p:txBody>
        </p:sp>
      </p:grpSp>
      <p:sp>
        <p:nvSpPr>
          <p:cNvPr id="347" name="Google Shape;347;p19"/>
          <p:cNvSpPr txBox="1"/>
          <p:nvPr/>
        </p:nvSpPr>
        <p:spPr>
          <a:xfrm>
            <a:off x="1186678" y="1386858"/>
            <a:ext cx="15914645" cy="56642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Poppins"/>
                <a:ea typeface="Poppins"/>
                <a:cs typeface="Poppins"/>
                <a:sym typeface="Poppins"/>
              </a:rPr>
              <a:t>Posting a picture of your new puppy.</a:t>
            </a:r>
            <a:endParaRPr/>
          </a:p>
        </p:txBody>
      </p:sp>
      <p:sp>
        <p:nvSpPr>
          <p:cNvPr id="348" name="Google Shape;348;p19"/>
          <p:cNvSpPr txBox="1"/>
          <p:nvPr/>
        </p:nvSpPr>
        <p:spPr>
          <a:xfrm>
            <a:off x="8262900" y="728341"/>
            <a:ext cx="1762199" cy="45149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74" u="none" cap="none" strike="noStrike">
                <a:solidFill>
                  <a:srgbClr val="000000"/>
                </a:solidFill>
                <a:latin typeface="Poppins Light"/>
                <a:ea typeface="Poppins Light"/>
                <a:cs typeface="Poppins Light"/>
                <a:sym typeface="Poppins Light"/>
              </a:rPr>
              <a:t>QUESTION 3</a:t>
            </a:r>
            <a:endParaRPr/>
          </a:p>
        </p:txBody>
      </p:sp>
      <p:sp>
        <p:nvSpPr>
          <p:cNvPr id="349" name="Google Shape;349;p19"/>
          <p:cNvSpPr/>
          <p:nvPr/>
        </p:nvSpPr>
        <p:spPr>
          <a:xfrm>
            <a:off x="5657420" y="2518209"/>
            <a:ext cx="6973161" cy="4619719"/>
          </a:xfrm>
          <a:custGeom>
            <a:rect b="b" l="l" r="r" t="t"/>
            <a:pathLst>
              <a:path extrusionOk="0" h="4619719" w="6973161">
                <a:moveTo>
                  <a:pt x="0" y="0"/>
                </a:moveTo>
                <a:lnTo>
                  <a:pt x="6973160" y="0"/>
                </a:lnTo>
                <a:lnTo>
                  <a:pt x="6973160" y="4619719"/>
                </a:lnTo>
                <a:lnTo>
                  <a:pt x="0" y="4619719"/>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98" name="Shape 98"/>
        <p:cNvGrpSpPr/>
        <p:nvPr/>
      </p:nvGrpSpPr>
      <p:grpSpPr>
        <a:xfrm>
          <a:off x="0" y="0"/>
          <a:ext cx="0" cy="0"/>
          <a:chOff x="0" y="0"/>
          <a:chExt cx="0" cy="0"/>
        </a:xfrm>
      </p:grpSpPr>
      <p:grpSp>
        <p:nvGrpSpPr>
          <p:cNvPr id="99" name="Google Shape;99;p2"/>
          <p:cNvGrpSpPr/>
          <p:nvPr/>
        </p:nvGrpSpPr>
        <p:grpSpPr>
          <a:xfrm>
            <a:off x="375030" y="104645"/>
            <a:ext cx="17537940" cy="9229855"/>
            <a:chOff x="0" y="-57150"/>
            <a:chExt cx="4619046" cy="2430908"/>
          </a:xfrm>
        </p:grpSpPr>
        <p:sp>
          <p:nvSpPr>
            <p:cNvPr id="100" name="Google Shape;100;p2"/>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2"/>
          <p:cNvGrpSpPr/>
          <p:nvPr/>
        </p:nvGrpSpPr>
        <p:grpSpPr>
          <a:xfrm>
            <a:off x="9564361" y="1359826"/>
            <a:ext cx="6907902" cy="1960901"/>
            <a:chOff x="0" y="-66675"/>
            <a:chExt cx="1819365" cy="516452"/>
          </a:xfrm>
        </p:grpSpPr>
        <p:sp>
          <p:nvSpPr>
            <p:cNvPr id="103" name="Google Shape;103;p2"/>
            <p:cNvSpPr/>
            <p:nvPr/>
          </p:nvSpPr>
          <p:spPr>
            <a:xfrm>
              <a:off x="0" y="0"/>
              <a:ext cx="1819365" cy="449777"/>
            </a:xfrm>
            <a:custGeom>
              <a:rect b="b" l="l" r="r" t="t"/>
              <a:pathLst>
                <a:path extrusionOk="0" h="449777" w="1819365">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cap="sq" cmpd="sng" w="38100">
              <a:solidFill>
                <a:srgbClr val="5996E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txBox="1"/>
            <p:nvPr/>
          </p:nvSpPr>
          <p:spPr>
            <a:xfrm>
              <a:off x="0" y="-66675"/>
              <a:ext cx="1819365" cy="516452"/>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Poppins"/>
                  <a:ea typeface="Poppins"/>
                  <a:cs typeface="Poppins"/>
                  <a:sym typeface="Poppins"/>
                </a:rPr>
                <a:t>What our online responsibilities are</a:t>
              </a:r>
              <a:endParaRPr/>
            </a:p>
          </p:txBody>
        </p:sp>
      </p:grpSp>
      <p:grpSp>
        <p:nvGrpSpPr>
          <p:cNvPr id="105" name="Google Shape;105;p2"/>
          <p:cNvGrpSpPr/>
          <p:nvPr/>
        </p:nvGrpSpPr>
        <p:grpSpPr>
          <a:xfrm>
            <a:off x="9564361" y="3427358"/>
            <a:ext cx="6907902" cy="1960901"/>
            <a:chOff x="0" y="-66675"/>
            <a:chExt cx="1819365" cy="516452"/>
          </a:xfrm>
        </p:grpSpPr>
        <p:sp>
          <p:nvSpPr>
            <p:cNvPr id="106" name="Google Shape;106;p2"/>
            <p:cNvSpPr/>
            <p:nvPr/>
          </p:nvSpPr>
          <p:spPr>
            <a:xfrm>
              <a:off x="0" y="0"/>
              <a:ext cx="1819365" cy="449777"/>
            </a:xfrm>
            <a:custGeom>
              <a:rect b="b" l="l" r="r" t="t"/>
              <a:pathLst>
                <a:path extrusionOk="0" h="449777" w="1819365">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cap="sq" cmpd="sng" w="38100">
              <a:solidFill>
                <a:srgbClr val="5996E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txBox="1"/>
            <p:nvPr/>
          </p:nvSpPr>
          <p:spPr>
            <a:xfrm>
              <a:off x="0" y="-66675"/>
              <a:ext cx="1819365" cy="516452"/>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Poppins"/>
                  <a:ea typeface="Poppins"/>
                  <a:cs typeface="Poppins"/>
                  <a:sym typeface="Poppins"/>
                </a:rPr>
                <a:t>How to maintain our online responsibilities with thoughtful digital interactions</a:t>
              </a:r>
              <a:endParaRPr/>
            </a:p>
          </p:txBody>
        </p:sp>
      </p:grpSp>
      <p:grpSp>
        <p:nvGrpSpPr>
          <p:cNvPr id="108" name="Google Shape;108;p2"/>
          <p:cNvGrpSpPr/>
          <p:nvPr/>
        </p:nvGrpSpPr>
        <p:grpSpPr>
          <a:xfrm>
            <a:off x="9564361" y="5497054"/>
            <a:ext cx="6907902" cy="1960901"/>
            <a:chOff x="0" y="-66675"/>
            <a:chExt cx="1819365" cy="516452"/>
          </a:xfrm>
        </p:grpSpPr>
        <p:sp>
          <p:nvSpPr>
            <p:cNvPr id="109" name="Google Shape;109;p2"/>
            <p:cNvSpPr/>
            <p:nvPr/>
          </p:nvSpPr>
          <p:spPr>
            <a:xfrm>
              <a:off x="0" y="0"/>
              <a:ext cx="1819365" cy="449777"/>
            </a:xfrm>
            <a:custGeom>
              <a:rect b="b" l="l" r="r" t="t"/>
              <a:pathLst>
                <a:path extrusionOk="0" h="449777" w="1819365">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cap="sq" cmpd="sng" w="38100">
              <a:solidFill>
                <a:srgbClr val="5996E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txBox="1"/>
            <p:nvPr/>
          </p:nvSpPr>
          <p:spPr>
            <a:xfrm>
              <a:off x="0" y="-66675"/>
              <a:ext cx="1819365" cy="516452"/>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Poppins"/>
                  <a:ea typeface="Poppins"/>
                  <a:cs typeface="Poppins"/>
                  <a:sym typeface="Poppins"/>
                </a:rPr>
                <a:t>Our online posts have an effect on digital footprints</a:t>
              </a:r>
              <a:endParaRPr/>
            </a:p>
          </p:txBody>
        </p:sp>
      </p:grpSp>
      <p:sp>
        <p:nvSpPr>
          <p:cNvPr id="111" name="Google Shape;111;p2"/>
          <p:cNvSpPr txBox="1"/>
          <p:nvPr/>
        </p:nvSpPr>
        <p:spPr>
          <a:xfrm>
            <a:off x="1815738" y="3346302"/>
            <a:ext cx="6597616" cy="2204721"/>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6199" u="none" cap="none" strike="noStrike">
                <a:solidFill>
                  <a:srgbClr val="000000"/>
                </a:solidFill>
                <a:latin typeface="Poppins"/>
                <a:ea typeface="Poppins"/>
                <a:cs typeface="Poppins"/>
                <a:sym typeface="Poppins"/>
              </a:rPr>
              <a:t>What are we learning today?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353" name="Shape 353"/>
        <p:cNvGrpSpPr/>
        <p:nvPr/>
      </p:nvGrpSpPr>
      <p:grpSpPr>
        <a:xfrm>
          <a:off x="0" y="0"/>
          <a:ext cx="0" cy="0"/>
          <a:chOff x="0" y="0"/>
          <a:chExt cx="0" cy="0"/>
        </a:xfrm>
      </p:grpSpPr>
      <p:grpSp>
        <p:nvGrpSpPr>
          <p:cNvPr id="354" name="Google Shape;354;p20"/>
          <p:cNvGrpSpPr/>
          <p:nvPr/>
        </p:nvGrpSpPr>
        <p:grpSpPr>
          <a:xfrm>
            <a:off x="375030" y="104645"/>
            <a:ext cx="17537940" cy="9229855"/>
            <a:chOff x="0" y="-57150"/>
            <a:chExt cx="4619046" cy="2430908"/>
          </a:xfrm>
        </p:grpSpPr>
        <p:sp>
          <p:nvSpPr>
            <p:cNvPr id="355" name="Google Shape;355;p20"/>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0"/>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7" name="Google Shape;357;p20"/>
          <p:cNvGrpSpPr/>
          <p:nvPr/>
        </p:nvGrpSpPr>
        <p:grpSpPr>
          <a:xfrm>
            <a:off x="1586329" y="2989711"/>
            <a:ext cx="3086100" cy="3230761"/>
            <a:chOff x="0" y="-38100"/>
            <a:chExt cx="812800" cy="850900"/>
          </a:xfrm>
        </p:grpSpPr>
        <p:sp>
          <p:nvSpPr>
            <p:cNvPr id="358" name="Google Shape;358;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852"/>
            </a:solidFill>
            <a:ln cap="sq" cmpd="sng" w="95250">
              <a:solidFill>
                <a:srgbClr val="88D85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0"/>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Good Post!</a:t>
              </a:r>
              <a:endParaRPr/>
            </a:p>
          </p:txBody>
        </p:sp>
      </p:grpSp>
      <p:sp>
        <p:nvSpPr>
          <p:cNvPr id="360" name="Google Shape;360;p20"/>
          <p:cNvSpPr txBox="1"/>
          <p:nvPr/>
        </p:nvSpPr>
        <p:spPr>
          <a:xfrm>
            <a:off x="1186678" y="7860665"/>
            <a:ext cx="15914645" cy="100520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Poppins"/>
                <a:ea typeface="Poppins"/>
                <a:cs typeface="Poppins"/>
                <a:sym typeface="Poppins"/>
              </a:rPr>
              <a:t>This is a good post! It is appropriate to share happy memories with your friends and family online. </a:t>
            </a:r>
            <a:endParaRPr/>
          </a:p>
        </p:txBody>
      </p:sp>
      <p:sp>
        <p:nvSpPr>
          <p:cNvPr id="361" name="Google Shape;361;p20"/>
          <p:cNvSpPr txBox="1"/>
          <p:nvPr/>
        </p:nvSpPr>
        <p:spPr>
          <a:xfrm>
            <a:off x="8522494" y="728341"/>
            <a:ext cx="1243012" cy="45149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74" u="none" cap="none" strike="noStrike">
                <a:solidFill>
                  <a:srgbClr val="000000"/>
                </a:solidFill>
                <a:latin typeface="Poppins Light"/>
                <a:ea typeface="Poppins Light"/>
                <a:cs typeface="Poppins Light"/>
                <a:sym typeface="Poppins Light"/>
              </a:rPr>
              <a:t>ANSWER</a:t>
            </a:r>
            <a:endParaRPr/>
          </a:p>
        </p:txBody>
      </p:sp>
      <p:grpSp>
        <p:nvGrpSpPr>
          <p:cNvPr id="362" name="Google Shape;362;p20"/>
          <p:cNvGrpSpPr/>
          <p:nvPr/>
        </p:nvGrpSpPr>
        <p:grpSpPr>
          <a:xfrm>
            <a:off x="13615650" y="2989711"/>
            <a:ext cx="3086100" cy="3230761"/>
            <a:chOff x="0" y="-38100"/>
            <a:chExt cx="812800" cy="850900"/>
          </a:xfrm>
        </p:grpSpPr>
        <p:sp>
          <p:nvSpPr>
            <p:cNvPr id="363" name="Google Shape;363;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CC302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0"/>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Bad Post?</a:t>
              </a:r>
              <a:endParaRPr/>
            </a:p>
          </p:txBody>
        </p:sp>
      </p:grpSp>
      <p:sp>
        <p:nvSpPr>
          <p:cNvPr id="365" name="Google Shape;365;p20"/>
          <p:cNvSpPr txBox="1"/>
          <p:nvPr/>
        </p:nvSpPr>
        <p:spPr>
          <a:xfrm>
            <a:off x="1186678" y="1386858"/>
            <a:ext cx="15914645" cy="56642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Poppins"/>
                <a:ea typeface="Poppins"/>
                <a:cs typeface="Poppins"/>
                <a:sym typeface="Poppins"/>
              </a:rPr>
              <a:t>Posting a picture of your new puppy.</a:t>
            </a:r>
            <a:endParaRPr/>
          </a:p>
        </p:txBody>
      </p:sp>
      <p:sp>
        <p:nvSpPr>
          <p:cNvPr id="366" name="Google Shape;366;p20"/>
          <p:cNvSpPr/>
          <p:nvPr/>
        </p:nvSpPr>
        <p:spPr>
          <a:xfrm>
            <a:off x="5657420" y="2518209"/>
            <a:ext cx="6973161" cy="4619719"/>
          </a:xfrm>
          <a:custGeom>
            <a:rect b="b" l="l" r="r" t="t"/>
            <a:pathLst>
              <a:path extrusionOk="0" h="4619719" w="6973161">
                <a:moveTo>
                  <a:pt x="0" y="0"/>
                </a:moveTo>
                <a:lnTo>
                  <a:pt x="6973160" y="0"/>
                </a:lnTo>
                <a:lnTo>
                  <a:pt x="6973160" y="4619719"/>
                </a:lnTo>
                <a:lnTo>
                  <a:pt x="0" y="4619719"/>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370" name="Shape 370"/>
        <p:cNvGrpSpPr/>
        <p:nvPr/>
      </p:nvGrpSpPr>
      <p:grpSpPr>
        <a:xfrm>
          <a:off x="0" y="0"/>
          <a:ext cx="0" cy="0"/>
          <a:chOff x="0" y="0"/>
          <a:chExt cx="0" cy="0"/>
        </a:xfrm>
      </p:grpSpPr>
      <p:grpSp>
        <p:nvGrpSpPr>
          <p:cNvPr id="371" name="Google Shape;371;p21"/>
          <p:cNvGrpSpPr/>
          <p:nvPr/>
        </p:nvGrpSpPr>
        <p:grpSpPr>
          <a:xfrm>
            <a:off x="375030" y="104645"/>
            <a:ext cx="17537940" cy="9229855"/>
            <a:chOff x="0" y="-57150"/>
            <a:chExt cx="4619046" cy="2430908"/>
          </a:xfrm>
        </p:grpSpPr>
        <p:sp>
          <p:nvSpPr>
            <p:cNvPr id="372" name="Google Shape;372;p21"/>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1"/>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4" name="Google Shape;374;p21"/>
          <p:cNvGrpSpPr/>
          <p:nvPr/>
        </p:nvGrpSpPr>
        <p:grpSpPr>
          <a:xfrm>
            <a:off x="1586329" y="2989711"/>
            <a:ext cx="3086100" cy="3230761"/>
            <a:chOff x="0" y="-38100"/>
            <a:chExt cx="812800" cy="850900"/>
          </a:xfrm>
        </p:grpSpPr>
        <p:sp>
          <p:nvSpPr>
            <p:cNvPr id="375" name="Google Shape;37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88D85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1"/>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Good Post?</a:t>
              </a:r>
              <a:endParaRPr/>
            </a:p>
          </p:txBody>
        </p:sp>
      </p:grpSp>
      <p:grpSp>
        <p:nvGrpSpPr>
          <p:cNvPr id="377" name="Google Shape;377;p21"/>
          <p:cNvGrpSpPr/>
          <p:nvPr/>
        </p:nvGrpSpPr>
        <p:grpSpPr>
          <a:xfrm>
            <a:off x="13615650" y="2989711"/>
            <a:ext cx="3086100" cy="3230761"/>
            <a:chOff x="0" y="-38100"/>
            <a:chExt cx="812800" cy="850900"/>
          </a:xfrm>
        </p:grpSpPr>
        <p:sp>
          <p:nvSpPr>
            <p:cNvPr id="378" name="Google Shape;37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CC302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1"/>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Bad Post?</a:t>
              </a:r>
              <a:endParaRPr/>
            </a:p>
          </p:txBody>
        </p:sp>
      </p:grpSp>
      <p:sp>
        <p:nvSpPr>
          <p:cNvPr id="380" name="Google Shape;380;p21"/>
          <p:cNvSpPr txBox="1"/>
          <p:nvPr/>
        </p:nvSpPr>
        <p:spPr>
          <a:xfrm>
            <a:off x="1186678" y="1386858"/>
            <a:ext cx="15914645" cy="56642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Poppins"/>
                <a:ea typeface="Poppins"/>
                <a:cs typeface="Poppins"/>
                <a:sym typeface="Poppins"/>
              </a:rPr>
              <a:t>Sharing a video of you throwing things in class as a joke.</a:t>
            </a:r>
            <a:endParaRPr/>
          </a:p>
        </p:txBody>
      </p:sp>
      <p:sp>
        <p:nvSpPr>
          <p:cNvPr id="381" name="Google Shape;381;p21"/>
          <p:cNvSpPr txBox="1"/>
          <p:nvPr/>
        </p:nvSpPr>
        <p:spPr>
          <a:xfrm>
            <a:off x="8258510" y="728341"/>
            <a:ext cx="1770980" cy="45149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74" u="none" cap="none" strike="noStrike">
                <a:solidFill>
                  <a:srgbClr val="000000"/>
                </a:solidFill>
                <a:latin typeface="Poppins Light"/>
                <a:ea typeface="Poppins Light"/>
                <a:cs typeface="Poppins Light"/>
                <a:sym typeface="Poppins Light"/>
              </a:rPr>
              <a:t>QUESTION 4</a:t>
            </a:r>
            <a:endParaRPr/>
          </a:p>
        </p:txBody>
      </p:sp>
      <p:sp>
        <p:nvSpPr>
          <p:cNvPr id="382" name="Google Shape;382;p21"/>
          <p:cNvSpPr/>
          <p:nvPr/>
        </p:nvSpPr>
        <p:spPr>
          <a:xfrm>
            <a:off x="5351865" y="2345490"/>
            <a:ext cx="7584349" cy="4965157"/>
          </a:xfrm>
          <a:custGeom>
            <a:rect b="b" l="l" r="r" t="t"/>
            <a:pathLst>
              <a:path extrusionOk="0" h="4965157" w="7584349">
                <a:moveTo>
                  <a:pt x="0" y="0"/>
                </a:moveTo>
                <a:lnTo>
                  <a:pt x="7584348" y="0"/>
                </a:lnTo>
                <a:lnTo>
                  <a:pt x="7584348" y="4965157"/>
                </a:lnTo>
                <a:lnTo>
                  <a:pt x="0" y="4965157"/>
                </a:lnTo>
                <a:lnTo>
                  <a:pt x="0" y="0"/>
                </a:lnTo>
                <a:close/>
              </a:path>
            </a:pathLst>
          </a:custGeom>
          <a:blipFill rotWithShape="1">
            <a:blip r:embed="rId3">
              <a:alphaModFix/>
            </a:blip>
            <a:stretch>
              <a:fillRect b="-1850" l="0" r="-1898" t="-1851"/>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386" name="Shape 386"/>
        <p:cNvGrpSpPr/>
        <p:nvPr/>
      </p:nvGrpSpPr>
      <p:grpSpPr>
        <a:xfrm>
          <a:off x="0" y="0"/>
          <a:ext cx="0" cy="0"/>
          <a:chOff x="0" y="0"/>
          <a:chExt cx="0" cy="0"/>
        </a:xfrm>
      </p:grpSpPr>
      <p:grpSp>
        <p:nvGrpSpPr>
          <p:cNvPr id="387" name="Google Shape;387;p22"/>
          <p:cNvGrpSpPr/>
          <p:nvPr/>
        </p:nvGrpSpPr>
        <p:grpSpPr>
          <a:xfrm>
            <a:off x="375030" y="104645"/>
            <a:ext cx="17537940" cy="9229855"/>
            <a:chOff x="0" y="-57150"/>
            <a:chExt cx="4619046" cy="2430908"/>
          </a:xfrm>
        </p:grpSpPr>
        <p:sp>
          <p:nvSpPr>
            <p:cNvPr id="388" name="Google Shape;388;p22"/>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2"/>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0" name="Google Shape;390;p22"/>
          <p:cNvSpPr txBox="1"/>
          <p:nvPr/>
        </p:nvSpPr>
        <p:spPr>
          <a:xfrm>
            <a:off x="1186678" y="7860665"/>
            <a:ext cx="15914645" cy="100520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Poppins"/>
                <a:ea typeface="Poppins"/>
                <a:cs typeface="Poppins"/>
                <a:sym typeface="Poppins"/>
              </a:rPr>
              <a:t>It is bad to post videos like this where you are being disruptive or acting inappropriately, even if you think it’s funny at the time. How will this affect your digital footprint?</a:t>
            </a:r>
            <a:endParaRPr/>
          </a:p>
        </p:txBody>
      </p:sp>
      <p:sp>
        <p:nvSpPr>
          <p:cNvPr id="391" name="Google Shape;391;p22"/>
          <p:cNvSpPr txBox="1"/>
          <p:nvPr/>
        </p:nvSpPr>
        <p:spPr>
          <a:xfrm>
            <a:off x="8522494" y="728341"/>
            <a:ext cx="1243012" cy="45149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74" u="none" cap="none" strike="noStrike">
                <a:solidFill>
                  <a:srgbClr val="000000"/>
                </a:solidFill>
                <a:latin typeface="Poppins Light"/>
                <a:ea typeface="Poppins Light"/>
                <a:cs typeface="Poppins Light"/>
                <a:sym typeface="Poppins Light"/>
              </a:rPr>
              <a:t>ANSWER</a:t>
            </a:r>
            <a:endParaRPr/>
          </a:p>
        </p:txBody>
      </p:sp>
      <p:sp>
        <p:nvSpPr>
          <p:cNvPr id="392" name="Google Shape;392;p22"/>
          <p:cNvSpPr txBox="1"/>
          <p:nvPr/>
        </p:nvSpPr>
        <p:spPr>
          <a:xfrm>
            <a:off x="1186678" y="1386858"/>
            <a:ext cx="15914645" cy="56642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Poppins"/>
                <a:ea typeface="Poppins"/>
                <a:cs typeface="Poppins"/>
                <a:sym typeface="Poppins"/>
              </a:rPr>
              <a:t>Sharing a video of you shouting and throwing things in class as a joke.</a:t>
            </a:r>
            <a:endParaRPr/>
          </a:p>
        </p:txBody>
      </p:sp>
      <p:sp>
        <p:nvSpPr>
          <p:cNvPr id="393" name="Google Shape;393;p22"/>
          <p:cNvSpPr/>
          <p:nvPr/>
        </p:nvSpPr>
        <p:spPr>
          <a:xfrm>
            <a:off x="5351865" y="2345490"/>
            <a:ext cx="7584349" cy="4965157"/>
          </a:xfrm>
          <a:custGeom>
            <a:rect b="b" l="l" r="r" t="t"/>
            <a:pathLst>
              <a:path extrusionOk="0" h="4965157" w="7584349">
                <a:moveTo>
                  <a:pt x="0" y="0"/>
                </a:moveTo>
                <a:lnTo>
                  <a:pt x="7584348" y="0"/>
                </a:lnTo>
                <a:lnTo>
                  <a:pt x="7584348" y="4965157"/>
                </a:lnTo>
                <a:lnTo>
                  <a:pt x="0" y="4965157"/>
                </a:lnTo>
                <a:lnTo>
                  <a:pt x="0" y="0"/>
                </a:lnTo>
                <a:close/>
              </a:path>
            </a:pathLst>
          </a:custGeom>
          <a:blipFill rotWithShape="1">
            <a:blip r:embed="rId3">
              <a:alphaModFix/>
            </a:blip>
            <a:stretch>
              <a:fillRect b="-1850" l="0" r="-1898" t="-1851"/>
            </a:stretch>
          </a:blipFill>
          <a:ln>
            <a:noFill/>
          </a:ln>
        </p:spPr>
      </p:sp>
      <p:grpSp>
        <p:nvGrpSpPr>
          <p:cNvPr id="394" name="Google Shape;394;p22"/>
          <p:cNvGrpSpPr/>
          <p:nvPr/>
        </p:nvGrpSpPr>
        <p:grpSpPr>
          <a:xfrm>
            <a:off x="1586329" y="2989711"/>
            <a:ext cx="3086100" cy="3230761"/>
            <a:chOff x="0" y="-38100"/>
            <a:chExt cx="812800" cy="850900"/>
          </a:xfrm>
        </p:grpSpPr>
        <p:sp>
          <p:nvSpPr>
            <p:cNvPr id="395" name="Google Shape;39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88D85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2"/>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Good Post?</a:t>
              </a:r>
              <a:endParaRPr/>
            </a:p>
          </p:txBody>
        </p:sp>
      </p:grpSp>
      <p:grpSp>
        <p:nvGrpSpPr>
          <p:cNvPr id="397" name="Google Shape;397;p22"/>
          <p:cNvGrpSpPr/>
          <p:nvPr/>
        </p:nvGrpSpPr>
        <p:grpSpPr>
          <a:xfrm>
            <a:off x="13615650" y="2989711"/>
            <a:ext cx="3086100" cy="3230761"/>
            <a:chOff x="0" y="-38100"/>
            <a:chExt cx="812800" cy="850900"/>
          </a:xfrm>
        </p:grpSpPr>
        <p:sp>
          <p:nvSpPr>
            <p:cNvPr id="398" name="Google Shape;39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02F"/>
            </a:solidFill>
            <a:ln cap="sq" cmpd="sng" w="95250">
              <a:solidFill>
                <a:srgbClr val="CC302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2"/>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FFFFFF"/>
                  </a:solidFill>
                  <a:latin typeface="Poppins"/>
                  <a:ea typeface="Poppins"/>
                  <a:cs typeface="Poppins"/>
                  <a:sym typeface="Poppins"/>
                </a:rPr>
                <a:t>Bad Post!</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403" name="Shape 403"/>
        <p:cNvGrpSpPr/>
        <p:nvPr/>
      </p:nvGrpSpPr>
      <p:grpSpPr>
        <a:xfrm>
          <a:off x="0" y="0"/>
          <a:ext cx="0" cy="0"/>
          <a:chOff x="0" y="0"/>
          <a:chExt cx="0" cy="0"/>
        </a:xfrm>
      </p:grpSpPr>
      <p:grpSp>
        <p:nvGrpSpPr>
          <p:cNvPr id="404" name="Google Shape;404;p23"/>
          <p:cNvGrpSpPr/>
          <p:nvPr/>
        </p:nvGrpSpPr>
        <p:grpSpPr>
          <a:xfrm>
            <a:off x="375030" y="104645"/>
            <a:ext cx="17537940" cy="9229855"/>
            <a:chOff x="0" y="-57150"/>
            <a:chExt cx="4619046" cy="2430908"/>
          </a:xfrm>
        </p:grpSpPr>
        <p:sp>
          <p:nvSpPr>
            <p:cNvPr id="405" name="Google Shape;405;p23"/>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3"/>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7" name="Google Shape;407;p23"/>
          <p:cNvGrpSpPr/>
          <p:nvPr/>
        </p:nvGrpSpPr>
        <p:grpSpPr>
          <a:xfrm>
            <a:off x="1586329" y="2989711"/>
            <a:ext cx="3086100" cy="3230761"/>
            <a:chOff x="0" y="-38100"/>
            <a:chExt cx="812800" cy="850900"/>
          </a:xfrm>
        </p:grpSpPr>
        <p:sp>
          <p:nvSpPr>
            <p:cNvPr id="408" name="Google Shape;408;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88D85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3"/>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Good Post?</a:t>
              </a:r>
              <a:endParaRPr/>
            </a:p>
          </p:txBody>
        </p:sp>
      </p:grpSp>
      <p:grpSp>
        <p:nvGrpSpPr>
          <p:cNvPr id="410" name="Google Shape;410;p23"/>
          <p:cNvGrpSpPr/>
          <p:nvPr/>
        </p:nvGrpSpPr>
        <p:grpSpPr>
          <a:xfrm>
            <a:off x="13615650" y="2989711"/>
            <a:ext cx="3086100" cy="3230761"/>
            <a:chOff x="0" y="-38100"/>
            <a:chExt cx="812800" cy="850900"/>
          </a:xfrm>
        </p:grpSpPr>
        <p:sp>
          <p:nvSpPr>
            <p:cNvPr id="411" name="Google Shape;411;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CC302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3"/>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Bad Post?</a:t>
              </a:r>
              <a:endParaRPr/>
            </a:p>
          </p:txBody>
        </p:sp>
      </p:grpSp>
      <p:sp>
        <p:nvSpPr>
          <p:cNvPr id="413" name="Google Shape;413;p23"/>
          <p:cNvSpPr/>
          <p:nvPr/>
        </p:nvSpPr>
        <p:spPr>
          <a:xfrm>
            <a:off x="5221882" y="2530389"/>
            <a:ext cx="7844235" cy="5226222"/>
          </a:xfrm>
          <a:custGeom>
            <a:rect b="b" l="l" r="r" t="t"/>
            <a:pathLst>
              <a:path extrusionOk="0" h="5226222" w="7844235">
                <a:moveTo>
                  <a:pt x="0" y="0"/>
                </a:moveTo>
                <a:lnTo>
                  <a:pt x="7844236" y="0"/>
                </a:lnTo>
                <a:lnTo>
                  <a:pt x="7844236" y="5226222"/>
                </a:lnTo>
                <a:lnTo>
                  <a:pt x="0" y="5226222"/>
                </a:lnTo>
                <a:lnTo>
                  <a:pt x="0" y="0"/>
                </a:lnTo>
                <a:close/>
              </a:path>
            </a:pathLst>
          </a:custGeom>
          <a:blipFill rotWithShape="1">
            <a:blip r:embed="rId3">
              <a:alphaModFix/>
            </a:blip>
            <a:stretch>
              <a:fillRect b="0" l="0" r="0" t="0"/>
            </a:stretch>
          </a:blipFill>
          <a:ln>
            <a:noFill/>
          </a:ln>
        </p:spPr>
      </p:sp>
      <p:sp>
        <p:nvSpPr>
          <p:cNvPr id="414" name="Google Shape;414;p23"/>
          <p:cNvSpPr txBox="1"/>
          <p:nvPr/>
        </p:nvSpPr>
        <p:spPr>
          <a:xfrm>
            <a:off x="1186678" y="1386858"/>
            <a:ext cx="15914645" cy="56642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Poppins"/>
                <a:ea typeface="Poppins"/>
                <a:cs typeface="Poppins"/>
                <a:sym typeface="Poppins"/>
              </a:rPr>
              <a:t>Teaching others about a project you’ve worked on</a:t>
            </a:r>
            <a:endParaRPr/>
          </a:p>
        </p:txBody>
      </p:sp>
      <p:sp>
        <p:nvSpPr>
          <p:cNvPr id="415" name="Google Shape;415;p23"/>
          <p:cNvSpPr txBox="1"/>
          <p:nvPr/>
        </p:nvSpPr>
        <p:spPr>
          <a:xfrm>
            <a:off x="8257877" y="728341"/>
            <a:ext cx="1772245" cy="45149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74" u="none" cap="none" strike="noStrike">
                <a:solidFill>
                  <a:srgbClr val="000000"/>
                </a:solidFill>
                <a:latin typeface="Poppins Light"/>
                <a:ea typeface="Poppins Light"/>
                <a:cs typeface="Poppins Light"/>
                <a:sym typeface="Poppins Light"/>
              </a:rPr>
              <a:t>QUESTION 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419" name="Shape 419"/>
        <p:cNvGrpSpPr/>
        <p:nvPr/>
      </p:nvGrpSpPr>
      <p:grpSpPr>
        <a:xfrm>
          <a:off x="0" y="0"/>
          <a:ext cx="0" cy="0"/>
          <a:chOff x="0" y="0"/>
          <a:chExt cx="0" cy="0"/>
        </a:xfrm>
      </p:grpSpPr>
      <p:grpSp>
        <p:nvGrpSpPr>
          <p:cNvPr id="420" name="Google Shape;420;p24"/>
          <p:cNvGrpSpPr/>
          <p:nvPr/>
        </p:nvGrpSpPr>
        <p:grpSpPr>
          <a:xfrm>
            <a:off x="0" y="9674333"/>
            <a:ext cx="18287996" cy="612667"/>
            <a:chOff x="0" y="0"/>
            <a:chExt cx="24383995" cy="816889"/>
          </a:xfrm>
        </p:grpSpPr>
        <p:sp>
          <p:nvSpPr>
            <p:cNvPr id="421" name="Google Shape;421;p24"/>
            <p:cNvSpPr/>
            <p:nvPr/>
          </p:nvSpPr>
          <p:spPr>
            <a:xfrm>
              <a:off x="0" y="0"/>
              <a:ext cx="24383995" cy="816889"/>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422" name="Google Shape;422;p24"/>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3">
                <a:alphaModFix/>
              </a:blip>
              <a:stretch>
                <a:fillRect b="0" l="0" r="0" t="0"/>
              </a:stretch>
            </a:blipFill>
            <a:ln>
              <a:noFill/>
            </a:ln>
          </p:spPr>
        </p:sp>
        <p:sp>
          <p:nvSpPr>
            <p:cNvPr id="423" name="Google Shape;423;p24"/>
            <p:cNvSpPr txBox="1"/>
            <p:nvPr/>
          </p:nvSpPr>
          <p:spPr>
            <a:xfrm>
              <a:off x="2430121" y="115710"/>
              <a:ext cx="1743670" cy="267335"/>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000000"/>
                  </a:solidFill>
                  <a:latin typeface="Poppins"/>
                  <a:ea typeface="Poppins"/>
                  <a:cs typeface="Poppins"/>
                  <a:sym typeface="Poppins"/>
                </a:rPr>
                <a:t>CYBERLITE.ORG</a:t>
              </a:r>
              <a:endParaRPr/>
            </a:p>
          </p:txBody>
        </p:sp>
        <p:sp>
          <p:nvSpPr>
            <p:cNvPr id="424" name="Google Shape;424;p24"/>
            <p:cNvSpPr txBox="1"/>
            <p:nvPr/>
          </p:nvSpPr>
          <p:spPr>
            <a:xfrm>
              <a:off x="2430121" y="389395"/>
              <a:ext cx="5649320" cy="213783"/>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000000"/>
                  </a:solidFill>
                  <a:latin typeface="Poppins"/>
                  <a:ea typeface="Poppins"/>
                  <a:cs typeface="Poppins"/>
                  <a:sym typeface="Poppins"/>
                </a:rPr>
                <a:t>2023-2024 Ⓒ Cyberlite Books Pte. Ltd. All Rights Reserved.</a:t>
              </a:r>
              <a:endParaRPr/>
            </a:p>
          </p:txBody>
        </p:sp>
      </p:grpSp>
      <p:grpSp>
        <p:nvGrpSpPr>
          <p:cNvPr id="425" name="Google Shape;425;p24"/>
          <p:cNvGrpSpPr/>
          <p:nvPr/>
        </p:nvGrpSpPr>
        <p:grpSpPr>
          <a:xfrm>
            <a:off x="375030" y="104645"/>
            <a:ext cx="17537940" cy="9229855"/>
            <a:chOff x="0" y="-57150"/>
            <a:chExt cx="4619046" cy="2430908"/>
          </a:xfrm>
        </p:grpSpPr>
        <p:sp>
          <p:nvSpPr>
            <p:cNvPr id="426" name="Google Shape;426;p24"/>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4"/>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8" name="Google Shape;428;p24"/>
          <p:cNvGrpSpPr/>
          <p:nvPr/>
        </p:nvGrpSpPr>
        <p:grpSpPr>
          <a:xfrm>
            <a:off x="1586329" y="2989711"/>
            <a:ext cx="3086100" cy="3230761"/>
            <a:chOff x="0" y="-38100"/>
            <a:chExt cx="812800" cy="850900"/>
          </a:xfrm>
        </p:grpSpPr>
        <p:sp>
          <p:nvSpPr>
            <p:cNvPr id="429" name="Google Shape;429;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852"/>
            </a:solidFill>
            <a:ln cap="sq" cmpd="sng" w="95250">
              <a:solidFill>
                <a:srgbClr val="88D85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4"/>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Good Post!</a:t>
              </a:r>
              <a:endParaRPr/>
            </a:p>
          </p:txBody>
        </p:sp>
      </p:grpSp>
      <p:sp>
        <p:nvSpPr>
          <p:cNvPr id="431" name="Google Shape;431;p24"/>
          <p:cNvSpPr txBox="1"/>
          <p:nvPr/>
        </p:nvSpPr>
        <p:spPr>
          <a:xfrm>
            <a:off x="1186678" y="7860665"/>
            <a:ext cx="15914645" cy="100520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Poppins"/>
                <a:ea typeface="Poppins"/>
                <a:cs typeface="Poppins"/>
                <a:sym typeface="Poppins"/>
              </a:rPr>
              <a:t>The internet is a great place to learn and teach others new skills. This is a good post because you’re teaching others about your project. </a:t>
            </a:r>
            <a:endParaRPr/>
          </a:p>
        </p:txBody>
      </p:sp>
      <p:sp>
        <p:nvSpPr>
          <p:cNvPr id="432" name="Google Shape;432;p24"/>
          <p:cNvSpPr txBox="1"/>
          <p:nvPr/>
        </p:nvSpPr>
        <p:spPr>
          <a:xfrm>
            <a:off x="8522494" y="728341"/>
            <a:ext cx="1243012" cy="45149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74" u="none" cap="none" strike="noStrike">
                <a:solidFill>
                  <a:srgbClr val="000000"/>
                </a:solidFill>
                <a:latin typeface="Poppins Light"/>
                <a:ea typeface="Poppins Light"/>
                <a:cs typeface="Poppins Light"/>
                <a:sym typeface="Poppins Light"/>
              </a:rPr>
              <a:t>ANSWER</a:t>
            </a:r>
            <a:endParaRPr/>
          </a:p>
        </p:txBody>
      </p:sp>
      <p:grpSp>
        <p:nvGrpSpPr>
          <p:cNvPr id="433" name="Google Shape;433;p24"/>
          <p:cNvGrpSpPr/>
          <p:nvPr/>
        </p:nvGrpSpPr>
        <p:grpSpPr>
          <a:xfrm>
            <a:off x="13615650" y="2989711"/>
            <a:ext cx="3086100" cy="3230761"/>
            <a:chOff x="0" y="-38100"/>
            <a:chExt cx="812800" cy="850900"/>
          </a:xfrm>
        </p:grpSpPr>
        <p:sp>
          <p:nvSpPr>
            <p:cNvPr id="434" name="Google Shape;434;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CC302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4"/>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Bad Post?</a:t>
              </a:r>
              <a:endParaRPr/>
            </a:p>
          </p:txBody>
        </p:sp>
      </p:grpSp>
      <p:sp>
        <p:nvSpPr>
          <p:cNvPr id="436" name="Google Shape;436;p24"/>
          <p:cNvSpPr/>
          <p:nvPr/>
        </p:nvSpPr>
        <p:spPr>
          <a:xfrm>
            <a:off x="5221882" y="2530389"/>
            <a:ext cx="7844235" cy="5226222"/>
          </a:xfrm>
          <a:custGeom>
            <a:rect b="b" l="l" r="r" t="t"/>
            <a:pathLst>
              <a:path extrusionOk="0" h="5226222" w="7844235">
                <a:moveTo>
                  <a:pt x="0" y="0"/>
                </a:moveTo>
                <a:lnTo>
                  <a:pt x="7844236" y="0"/>
                </a:lnTo>
                <a:lnTo>
                  <a:pt x="7844236" y="5226222"/>
                </a:lnTo>
                <a:lnTo>
                  <a:pt x="0" y="5226222"/>
                </a:lnTo>
                <a:lnTo>
                  <a:pt x="0" y="0"/>
                </a:lnTo>
                <a:close/>
              </a:path>
            </a:pathLst>
          </a:custGeom>
          <a:blipFill rotWithShape="1">
            <a:blip r:embed="rId4">
              <a:alphaModFix/>
            </a:blip>
            <a:stretch>
              <a:fillRect b="0" l="0" r="0" t="0"/>
            </a:stretch>
          </a:blipFill>
          <a:ln>
            <a:noFill/>
          </a:ln>
        </p:spPr>
      </p:sp>
      <p:sp>
        <p:nvSpPr>
          <p:cNvPr id="437" name="Google Shape;437;p24"/>
          <p:cNvSpPr txBox="1"/>
          <p:nvPr/>
        </p:nvSpPr>
        <p:spPr>
          <a:xfrm>
            <a:off x="1186678" y="1386858"/>
            <a:ext cx="15914645" cy="56642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Poppins"/>
                <a:ea typeface="Poppins"/>
                <a:cs typeface="Poppins"/>
                <a:sym typeface="Poppins"/>
              </a:rPr>
              <a:t>Teaching others about a project you’ve worked 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441" name="Shape 441"/>
        <p:cNvGrpSpPr/>
        <p:nvPr/>
      </p:nvGrpSpPr>
      <p:grpSpPr>
        <a:xfrm>
          <a:off x="0" y="0"/>
          <a:ext cx="0" cy="0"/>
          <a:chOff x="0" y="0"/>
          <a:chExt cx="0" cy="0"/>
        </a:xfrm>
      </p:grpSpPr>
      <p:grpSp>
        <p:nvGrpSpPr>
          <p:cNvPr id="442" name="Google Shape;442;p25"/>
          <p:cNvGrpSpPr/>
          <p:nvPr/>
        </p:nvGrpSpPr>
        <p:grpSpPr>
          <a:xfrm>
            <a:off x="375030" y="104645"/>
            <a:ext cx="17537940" cy="9229855"/>
            <a:chOff x="0" y="-57150"/>
            <a:chExt cx="4619046" cy="2430908"/>
          </a:xfrm>
        </p:grpSpPr>
        <p:sp>
          <p:nvSpPr>
            <p:cNvPr id="443" name="Google Shape;443;p25"/>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5"/>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5" name="Google Shape;445;p25"/>
          <p:cNvGrpSpPr/>
          <p:nvPr/>
        </p:nvGrpSpPr>
        <p:grpSpPr>
          <a:xfrm>
            <a:off x="1586329" y="2989711"/>
            <a:ext cx="3086100" cy="3230761"/>
            <a:chOff x="0" y="-38100"/>
            <a:chExt cx="812800" cy="850900"/>
          </a:xfrm>
        </p:grpSpPr>
        <p:sp>
          <p:nvSpPr>
            <p:cNvPr id="446" name="Google Shape;446;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88D85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5"/>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Good Post?</a:t>
              </a:r>
              <a:endParaRPr/>
            </a:p>
          </p:txBody>
        </p:sp>
      </p:grpSp>
      <p:grpSp>
        <p:nvGrpSpPr>
          <p:cNvPr id="448" name="Google Shape;448;p25"/>
          <p:cNvGrpSpPr/>
          <p:nvPr/>
        </p:nvGrpSpPr>
        <p:grpSpPr>
          <a:xfrm>
            <a:off x="13615650" y="2989711"/>
            <a:ext cx="3086100" cy="3230761"/>
            <a:chOff x="0" y="-38100"/>
            <a:chExt cx="812800" cy="850900"/>
          </a:xfrm>
        </p:grpSpPr>
        <p:sp>
          <p:nvSpPr>
            <p:cNvPr id="449" name="Google Shape;449;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CC302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5"/>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Bad Post?</a:t>
              </a:r>
              <a:endParaRPr/>
            </a:p>
          </p:txBody>
        </p:sp>
      </p:grpSp>
      <p:sp>
        <p:nvSpPr>
          <p:cNvPr id="451" name="Google Shape;451;p25"/>
          <p:cNvSpPr txBox="1"/>
          <p:nvPr/>
        </p:nvSpPr>
        <p:spPr>
          <a:xfrm>
            <a:off x="1186678" y="1386858"/>
            <a:ext cx="15914645" cy="56642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Poppins"/>
                <a:ea typeface="Poppins"/>
                <a:cs typeface="Poppins"/>
                <a:sym typeface="Poppins"/>
              </a:rPr>
              <a:t>Posting this comment under your friend’s video. </a:t>
            </a:r>
            <a:endParaRPr/>
          </a:p>
        </p:txBody>
      </p:sp>
      <p:sp>
        <p:nvSpPr>
          <p:cNvPr id="452" name="Google Shape;452;p25"/>
          <p:cNvSpPr txBox="1"/>
          <p:nvPr/>
        </p:nvSpPr>
        <p:spPr>
          <a:xfrm>
            <a:off x="8255980" y="728341"/>
            <a:ext cx="1776040" cy="45149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74" u="none" cap="none" strike="noStrike">
                <a:solidFill>
                  <a:srgbClr val="000000"/>
                </a:solidFill>
                <a:latin typeface="Poppins Light"/>
                <a:ea typeface="Poppins Light"/>
                <a:cs typeface="Poppins Light"/>
                <a:sym typeface="Poppins Light"/>
              </a:rPr>
              <a:t>QUESTION 6</a:t>
            </a:r>
            <a:endParaRPr/>
          </a:p>
        </p:txBody>
      </p:sp>
      <p:grpSp>
        <p:nvGrpSpPr>
          <p:cNvPr id="453" name="Google Shape;453;p25"/>
          <p:cNvGrpSpPr/>
          <p:nvPr/>
        </p:nvGrpSpPr>
        <p:grpSpPr>
          <a:xfrm>
            <a:off x="5497825" y="3039374"/>
            <a:ext cx="7292349" cy="2772874"/>
            <a:chOff x="0" y="-670963"/>
            <a:chExt cx="9723133" cy="3697166"/>
          </a:xfrm>
        </p:grpSpPr>
        <p:grpSp>
          <p:nvGrpSpPr>
            <p:cNvPr id="454" name="Google Shape;454;p25"/>
            <p:cNvGrpSpPr/>
            <p:nvPr/>
          </p:nvGrpSpPr>
          <p:grpSpPr>
            <a:xfrm>
              <a:off x="0" y="-670963"/>
              <a:ext cx="9723133" cy="3697166"/>
              <a:chOff x="0" y="-57150"/>
              <a:chExt cx="828178" cy="314910"/>
            </a:xfrm>
          </p:grpSpPr>
          <p:sp>
            <p:nvSpPr>
              <p:cNvPr id="455" name="Google Shape;455;p25"/>
              <p:cNvSpPr/>
              <p:nvPr/>
            </p:nvSpPr>
            <p:spPr>
              <a:xfrm>
                <a:off x="0" y="0"/>
                <a:ext cx="828178" cy="257760"/>
              </a:xfrm>
              <a:custGeom>
                <a:rect b="b" l="l" r="r" t="t"/>
                <a:pathLst>
                  <a:path extrusionOk="0" h="257760" w="828178">
                    <a:moveTo>
                      <a:pt x="67003" y="0"/>
                    </a:moveTo>
                    <a:lnTo>
                      <a:pt x="761175" y="0"/>
                    </a:lnTo>
                    <a:cubicBezTo>
                      <a:pt x="798180" y="0"/>
                      <a:pt x="828178" y="29998"/>
                      <a:pt x="828178" y="67003"/>
                    </a:cubicBezTo>
                    <a:lnTo>
                      <a:pt x="828178" y="190757"/>
                    </a:lnTo>
                    <a:cubicBezTo>
                      <a:pt x="828178" y="227762"/>
                      <a:pt x="798180" y="257760"/>
                      <a:pt x="761175" y="257760"/>
                    </a:cubicBezTo>
                    <a:lnTo>
                      <a:pt x="67003" y="257760"/>
                    </a:lnTo>
                    <a:cubicBezTo>
                      <a:pt x="29998" y="257760"/>
                      <a:pt x="0" y="227762"/>
                      <a:pt x="0" y="190757"/>
                    </a:cubicBezTo>
                    <a:lnTo>
                      <a:pt x="0" y="67003"/>
                    </a:lnTo>
                    <a:cubicBezTo>
                      <a:pt x="0" y="29998"/>
                      <a:pt x="29998" y="0"/>
                      <a:pt x="67003" y="0"/>
                    </a:cubicBezTo>
                    <a:close/>
                  </a:path>
                </a:pathLst>
              </a:custGeom>
              <a:solidFill>
                <a:srgbClr val="F1F1F1"/>
              </a:solidFill>
              <a:ln cap="sq" cmpd="sng" w="952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5"/>
              <p:cNvSpPr txBox="1"/>
              <p:nvPr/>
            </p:nvSpPr>
            <p:spPr>
              <a:xfrm>
                <a:off x="0" y="-57150"/>
                <a:ext cx="828178" cy="314910"/>
              </a:xfrm>
              <a:prstGeom prst="rect">
                <a:avLst/>
              </a:prstGeom>
              <a:noFill/>
              <a:ln>
                <a:noFill/>
              </a:ln>
            </p:spPr>
            <p:txBody>
              <a:bodyPr anchorCtr="0" anchor="ctr" bIns="50800" lIns="50800" spcFirstLastPara="1" rIns="50800" wrap="square" tIns="50800">
                <a:noAutofit/>
              </a:bodyPr>
              <a:lstStyle/>
              <a:p>
                <a:pPr indent="0" lvl="0" marL="0" marR="0" rtl="0" algn="ctr">
                  <a:lnSpc>
                    <a:spcPct val="82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7" name="Google Shape;457;p25"/>
            <p:cNvSpPr txBox="1"/>
            <p:nvPr/>
          </p:nvSpPr>
          <p:spPr>
            <a:xfrm>
              <a:off x="580420" y="80485"/>
              <a:ext cx="1076112" cy="794258"/>
            </a:xfrm>
            <a:prstGeom prst="rect">
              <a:avLst/>
            </a:prstGeom>
            <a:noFill/>
            <a:ln>
              <a:noFill/>
            </a:ln>
          </p:spPr>
          <p:txBody>
            <a:bodyPr anchorCtr="0" anchor="t" bIns="0" lIns="0" spcFirstLastPara="1" rIns="0" wrap="square" tIns="0">
              <a:spAutoFit/>
            </a:bodyPr>
            <a:lstStyle/>
            <a:p>
              <a:pPr indent="0" lvl="0" marL="0" marR="0" rtl="0" algn="ctr">
                <a:lnSpc>
                  <a:spcPct val="140032"/>
                </a:lnSpc>
                <a:spcBef>
                  <a:spcPts val="0"/>
                </a:spcBef>
                <a:spcAft>
                  <a:spcPts val="0"/>
                </a:spcAft>
                <a:buNone/>
              </a:pPr>
              <a:r>
                <a:rPr b="1" i="0" lang="en-US" sz="3647" u="none" cap="none" strike="noStrike">
                  <a:solidFill>
                    <a:srgbClr val="000000"/>
                  </a:solidFill>
                  <a:latin typeface="Barlow Black"/>
                  <a:ea typeface="Barlow Black"/>
                  <a:cs typeface="Barlow Black"/>
                  <a:sym typeface="Barlow Black"/>
                </a:rPr>
                <a:t>You</a:t>
              </a:r>
              <a:endParaRPr/>
            </a:p>
          </p:txBody>
        </p:sp>
        <p:sp>
          <p:nvSpPr>
            <p:cNvPr id="458" name="Google Shape;458;p25"/>
            <p:cNvSpPr txBox="1"/>
            <p:nvPr/>
          </p:nvSpPr>
          <p:spPr>
            <a:xfrm>
              <a:off x="580420" y="922993"/>
              <a:ext cx="8551125" cy="1720840"/>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0" i="0" lang="en-US" sz="3786" u="none" cap="none" strike="noStrike">
                  <a:solidFill>
                    <a:srgbClr val="000000"/>
                  </a:solidFill>
                  <a:latin typeface="Barlow Medium"/>
                  <a:ea typeface="Barlow Medium"/>
                  <a:cs typeface="Barlow Medium"/>
                  <a:sym typeface="Barlow Medium"/>
                </a:rPr>
                <a:t>I wish I could sing like you </a:t>
              </a:r>
              <a:endParaRPr/>
            </a:p>
            <a:p>
              <a:pPr indent="0" lvl="0" marL="0" marR="0" rtl="0" algn="l">
                <a:lnSpc>
                  <a:spcPct val="140015"/>
                </a:lnSpc>
                <a:spcBef>
                  <a:spcPts val="0"/>
                </a:spcBef>
                <a:spcAft>
                  <a:spcPts val="0"/>
                </a:spcAft>
                <a:buNone/>
              </a:pPr>
              <a:r>
                <a:rPr b="0" i="0" lang="en-US" sz="3786" u="none" cap="none" strike="noStrike">
                  <a:solidFill>
                    <a:srgbClr val="000000"/>
                  </a:solidFill>
                  <a:latin typeface="Barlow Medium"/>
                  <a:ea typeface="Barlow Medium"/>
                  <a:cs typeface="Barlow Medium"/>
                  <a:sym typeface="Barlow Medium"/>
                </a:rPr>
                <a:t>You're amazing!</a:t>
              </a:r>
              <a:endParaRPr/>
            </a:p>
          </p:txBody>
        </p:sp>
        <p:sp>
          <p:nvSpPr>
            <p:cNvPr id="459" name="Google Shape;459;p25"/>
            <p:cNvSpPr/>
            <p:nvPr/>
          </p:nvSpPr>
          <p:spPr>
            <a:xfrm>
              <a:off x="8017675" y="1072262"/>
              <a:ext cx="693731" cy="693731"/>
            </a:xfrm>
            <a:custGeom>
              <a:rect b="b" l="l" r="r" t="t"/>
              <a:pathLst>
                <a:path extrusionOk="0" h="693731" w="693731">
                  <a:moveTo>
                    <a:pt x="0" y="0"/>
                  </a:moveTo>
                  <a:lnTo>
                    <a:pt x="693731" y="0"/>
                  </a:lnTo>
                  <a:lnTo>
                    <a:pt x="693731" y="693731"/>
                  </a:lnTo>
                  <a:lnTo>
                    <a:pt x="0" y="693731"/>
                  </a:lnTo>
                  <a:lnTo>
                    <a:pt x="0" y="0"/>
                  </a:lnTo>
                  <a:close/>
                </a:path>
              </a:pathLst>
            </a:custGeom>
            <a:blipFill rotWithShape="1">
              <a:blip r:embed="rId3">
                <a:alphaModFix/>
              </a:blip>
              <a:stretch>
                <a:fillRect b="0" l="0" r="0" t="0"/>
              </a:stretch>
            </a:blipFill>
            <a:ln>
              <a:noFill/>
            </a:ln>
          </p:spPr>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463" name="Shape 463"/>
        <p:cNvGrpSpPr/>
        <p:nvPr/>
      </p:nvGrpSpPr>
      <p:grpSpPr>
        <a:xfrm>
          <a:off x="0" y="0"/>
          <a:ext cx="0" cy="0"/>
          <a:chOff x="0" y="0"/>
          <a:chExt cx="0" cy="0"/>
        </a:xfrm>
      </p:grpSpPr>
      <p:grpSp>
        <p:nvGrpSpPr>
          <p:cNvPr id="464" name="Google Shape;464;p26"/>
          <p:cNvGrpSpPr/>
          <p:nvPr/>
        </p:nvGrpSpPr>
        <p:grpSpPr>
          <a:xfrm>
            <a:off x="375030" y="104645"/>
            <a:ext cx="17537940" cy="9229855"/>
            <a:chOff x="0" y="-57150"/>
            <a:chExt cx="4619046" cy="2430908"/>
          </a:xfrm>
        </p:grpSpPr>
        <p:sp>
          <p:nvSpPr>
            <p:cNvPr id="465" name="Google Shape;465;p26"/>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6"/>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7" name="Google Shape;467;p26"/>
          <p:cNvGrpSpPr/>
          <p:nvPr/>
        </p:nvGrpSpPr>
        <p:grpSpPr>
          <a:xfrm>
            <a:off x="1586329" y="2989711"/>
            <a:ext cx="3086100" cy="3230761"/>
            <a:chOff x="0" y="-38100"/>
            <a:chExt cx="812800" cy="850900"/>
          </a:xfrm>
        </p:grpSpPr>
        <p:sp>
          <p:nvSpPr>
            <p:cNvPr id="468" name="Google Shape;46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852"/>
            </a:solidFill>
            <a:ln cap="sq" cmpd="sng" w="95250">
              <a:solidFill>
                <a:srgbClr val="88D85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6"/>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Good Post!</a:t>
              </a:r>
              <a:endParaRPr/>
            </a:p>
          </p:txBody>
        </p:sp>
      </p:grpSp>
      <p:sp>
        <p:nvSpPr>
          <p:cNvPr id="470" name="Google Shape;470;p26"/>
          <p:cNvSpPr txBox="1"/>
          <p:nvPr/>
        </p:nvSpPr>
        <p:spPr>
          <a:xfrm>
            <a:off x="1186678" y="7860665"/>
            <a:ext cx="15914645" cy="50990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Poppins"/>
                <a:ea typeface="Poppins"/>
                <a:cs typeface="Poppins"/>
                <a:sym typeface="Poppins"/>
              </a:rPr>
              <a:t>It’s good to leave kind comments like this that make other people feel good.</a:t>
            </a:r>
            <a:endParaRPr/>
          </a:p>
        </p:txBody>
      </p:sp>
      <p:sp>
        <p:nvSpPr>
          <p:cNvPr id="471" name="Google Shape;471;p26"/>
          <p:cNvSpPr txBox="1"/>
          <p:nvPr/>
        </p:nvSpPr>
        <p:spPr>
          <a:xfrm>
            <a:off x="8522494" y="728341"/>
            <a:ext cx="1243012" cy="45149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74" u="none" cap="none" strike="noStrike">
                <a:solidFill>
                  <a:srgbClr val="000000"/>
                </a:solidFill>
                <a:latin typeface="Poppins Light"/>
                <a:ea typeface="Poppins Light"/>
                <a:cs typeface="Poppins Light"/>
                <a:sym typeface="Poppins Light"/>
              </a:rPr>
              <a:t>ANSWER</a:t>
            </a:r>
            <a:endParaRPr/>
          </a:p>
        </p:txBody>
      </p:sp>
      <p:grpSp>
        <p:nvGrpSpPr>
          <p:cNvPr id="472" name="Google Shape;472;p26"/>
          <p:cNvGrpSpPr/>
          <p:nvPr/>
        </p:nvGrpSpPr>
        <p:grpSpPr>
          <a:xfrm>
            <a:off x="13615650" y="2989711"/>
            <a:ext cx="3086100" cy="3230761"/>
            <a:chOff x="0" y="-38100"/>
            <a:chExt cx="812800" cy="850900"/>
          </a:xfrm>
        </p:grpSpPr>
        <p:sp>
          <p:nvSpPr>
            <p:cNvPr id="473" name="Google Shape;473;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CC302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6"/>
            <p:cNvSpPr txBox="1"/>
            <p:nvPr/>
          </p:nvSpPr>
          <p:spPr>
            <a:xfrm>
              <a:off x="76200" y="-38100"/>
              <a:ext cx="660400" cy="774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0"/>
                </a:lnSpc>
                <a:spcBef>
                  <a:spcPts val="0"/>
                </a:spcBef>
                <a:spcAft>
                  <a:spcPts val="0"/>
                </a:spcAft>
                <a:buNone/>
              </a:pPr>
              <a:r>
                <a:rPr b="1" i="0" lang="en-US" sz="3999" u="none" cap="none" strike="noStrike">
                  <a:solidFill>
                    <a:srgbClr val="000000"/>
                  </a:solidFill>
                  <a:latin typeface="Poppins"/>
                  <a:ea typeface="Poppins"/>
                  <a:cs typeface="Poppins"/>
                  <a:sym typeface="Poppins"/>
                </a:rPr>
                <a:t>Bad Post?</a:t>
              </a:r>
              <a:endParaRPr/>
            </a:p>
          </p:txBody>
        </p:sp>
      </p:grpSp>
      <p:sp>
        <p:nvSpPr>
          <p:cNvPr id="475" name="Google Shape;475;p26"/>
          <p:cNvSpPr txBox="1"/>
          <p:nvPr/>
        </p:nvSpPr>
        <p:spPr>
          <a:xfrm>
            <a:off x="1186678" y="1386858"/>
            <a:ext cx="15914645" cy="56642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000000"/>
                </a:solidFill>
                <a:latin typeface="Poppins"/>
                <a:ea typeface="Poppins"/>
                <a:cs typeface="Poppins"/>
                <a:sym typeface="Poppins"/>
              </a:rPr>
              <a:t>Posting this comment under your friend’s video. </a:t>
            </a:r>
            <a:endParaRPr/>
          </a:p>
        </p:txBody>
      </p:sp>
      <p:grpSp>
        <p:nvGrpSpPr>
          <p:cNvPr id="476" name="Google Shape;476;p26"/>
          <p:cNvGrpSpPr/>
          <p:nvPr/>
        </p:nvGrpSpPr>
        <p:grpSpPr>
          <a:xfrm>
            <a:off x="5497825" y="3039374"/>
            <a:ext cx="7292349" cy="2772874"/>
            <a:chOff x="0" y="-670963"/>
            <a:chExt cx="9723133" cy="3697166"/>
          </a:xfrm>
        </p:grpSpPr>
        <p:grpSp>
          <p:nvGrpSpPr>
            <p:cNvPr id="477" name="Google Shape;477;p26"/>
            <p:cNvGrpSpPr/>
            <p:nvPr/>
          </p:nvGrpSpPr>
          <p:grpSpPr>
            <a:xfrm>
              <a:off x="0" y="-670963"/>
              <a:ext cx="9723133" cy="3697166"/>
              <a:chOff x="0" y="-57150"/>
              <a:chExt cx="828178" cy="314910"/>
            </a:xfrm>
          </p:grpSpPr>
          <p:sp>
            <p:nvSpPr>
              <p:cNvPr id="478" name="Google Shape;478;p26"/>
              <p:cNvSpPr/>
              <p:nvPr/>
            </p:nvSpPr>
            <p:spPr>
              <a:xfrm>
                <a:off x="0" y="0"/>
                <a:ext cx="828178" cy="257760"/>
              </a:xfrm>
              <a:custGeom>
                <a:rect b="b" l="l" r="r" t="t"/>
                <a:pathLst>
                  <a:path extrusionOk="0" h="257760" w="828178">
                    <a:moveTo>
                      <a:pt x="67003" y="0"/>
                    </a:moveTo>
                    <a:lnTo>
                      <a:pt x="761175" y="0"/>
                    </a:lnTo>
                    <a:cubicBezTo>
                      <a:pt x="798180" y="0"/>
                      <a:pt x="828178" y="29998"/>
                      <a:pt x="828178" y="67003"/>
                    </a:cubicBezTo>
                    <a:lnTo>
                      <a:pt x="828178" y="190757"/>
                    </a:lnTo>
                    <a:cubicBezTo>
                      <a:pt x="828178" y="227762"/>
                      <a:pt x="798180" y="257760"/>
                      <a:pt x="761175" y="257760"/>
                    </a:cubicBezTo>
                    <a:lnTo>
                      <a:pt x="67003" y="257760"/>
                    </a:lnTo>
                    <a:cubicBezTo>
                      <a:pt x="29998" y="257760"/>
                      <a:pt x="0" y="227762"/>
                      <a:pt x="0" y="190757"/>
                    </a:cubicBezTo>
                    <a:lnTo>
                      <a:pt x="0" y="67003"/>
                    </a:lnTo>
                    <a:cubicBezTo>
                      <a:pt x="0" y="29998"/>
                      <a:pt x="29998" y="0"/>
                      <a:pt x="67003" y="0"/>
                    </a:cubicBezTo>
                    <a:close/>
                  </a:path>
                </a:pathLst>
              </a:custGeom>
              <a:solidFill>
                <a:srgbClr val="F1F1F1"/>
              </a:solidFill>
              <a:ln cap="sq" cmpd="sng" w="952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6"/>
              <p:cNvSpPr txBox="1"/>
              <p:nvPr/>
            </p:nvSpPr>
            <p:spPr>
              <a:xfrm>
                <a:off x="0" y="-57150"/>
                <a:ext cx="828178" cy="314910"/>
              </a:xfrm>
              <a:prstGeom prst="rect">
                <a:avLst/>
              </a:prstGeom>
              <a:noFill/>
              <a:ln>
                <a:noFill/>
              </a:ln>
            </p:spPr>
            <p:txBody>
              <a:bodyPr anchorCtr="0" anchor="ctr" bIns="50800" lIns="50800" spcFirstLastPara="1" rIns="50800" wrap="square" tIns="50800">
                <a:noAutofit/>
              </a:bodyPr>
              <a:lstStyle/>
              <a:p>
                <a:pPr indent="0" lvl="0" marL="0" marR="0" rtl="0" algn="ctr">
                  <a:lnSpc>
                    <a:spcPct val="82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0" name="Google Shape;480;p26"/>
            <p:cNvSpPr txBox="1"/>
            <p:nvPr/>
          </p:nvSpPr>
          <p:spPr>
            <a:xfrm>
              <a:off x="580420" y="80485"/>
              <a:ext cx="1076112" cy="794258"/>
            </a:xfrm>
            <a:prstGeom prst="rect">
              <a:avLst/>
            </a:prstGeom>
            <a:noFill/>
            <a:ln>
              <a:noFill/>
            </a:ln>
          </p:spPr>
          <p:txBody>
            <a:bodyPr anchorCtr="0" anchor="t" bIns="0" lIns="0" spcFirstLastPara="1" rIns="0" wrap="square" tIns="0">
              <a:spAutoFit/>
            </a:bodyPr>
            <a:lstStyle/>
            <a:p>
              <a:pPr indent="0" lvl="0" marL="0" marR="0" rtl="0" algn="ctr">
                <a:lnSpc>
                  <a:spcPct val="140032"/>
                </a:lnSpc>
                <a:spcBef>
                  <a:spcPts val="0"/>
                </a:spcBef>
                <a:spcAft>
                  <a:spcPts val="0"/>
                </a:spcAft>
                <a:buNone/>
              </a:pPr>
              <a:r>
                <a:rPr b="1" i="0" lang="en-US" sz="3647" u="none" cap="none" strike="noStrike">
                  <a:solidFill>
                    <a:srgbClr val="000000"/>
                  </a:solidFill>
                  <a:latin typeface="Barlow Black"/>
                  <a:ea typeface="Barlow Black"/>
                  <a:cs typeface="Barlow Black"/>
                  <a:sym typeface="Barlow Black"/>
                </a:rPr>
                <a:t>You</a:t>
              </a:r>
              <a:endParaRPr/>
            </a:p>
          </p:txBody>
        </p:sp>
        <p:sp>
          <p:nvSpPr>
            <p:cNvPr id="481" name="Google Shape;481;p26"/>
            <p:cNvSpPr txBox="1"/>
            <p:nvPr/>
          </p:nvSpPr>
          <p:spPr>
            <a:xfrm>
              <a:off x="580420" y="922993"/>
              <a:ext cx="8551125" cy="1720840"/>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0" i="0" lang="en-US" sz="3786" u="none" cap="none" strike="noStrike">
                  <a:solidFill>
                    <a:srgbClr val="000000"/>
                  </a:solidFill>
                  <a:latin typeface="Barlow Medium"/>
                  <a:ea typeface="Barlow Medium"/>
                  <a:cs typeface="Barlow Medium"/>
                  <a:sym typeface="Barlow Medium"/>
                </a:rPr>
                <a:t>I wish I could sing like you </a:t>
              </a:r>
              <a:endParaRPr/>
            </a:p>
            <a:p>
              <a:pPr indent="0" lvl="0" marL="0" marR="0" rtl="0" algn="l">
                <a:lnSpc>
                  <a:spcPct val="140015"/>
                </a:lnSpc>
                <a:spcBef>
                  <a:spcPts val="0"/>
                </a:spcBef>
                <a:spcAft>
                  <a:spcPts val="0"/>
                </a:spcAft>
                <a:buNone/>
              </a:pPr>
              <a:r>
                <a:rPr b="0" i="0" lang="en-US" sz="3786" u="none" cap="none" strike="noStrike">
                  <a:solidFill>
                    <a:srgbClr val="000000"/>
                  </a:solidFill>
                  <a:latin typeface="Barlow Medium"/>
                  <a:ea typeface="Barlow Medium"/>
                  <a:cs typeface="Barlow Medium"/>
                  <a:sym typeface="Barlow Medium"/>
                </a:rPr>
                <a:t>You're amazing!</a:t>
              </a:r>
              <a:endParaRPr/>
            </a:p>
          </p:txBody>
        </p:sp>
        <p:sp>
          <p:nvSpPr>
            <p:cNvPr id="482" name="Google Shape;482;p26"/>
            <p:cNvSpPr/>
            <p:nvPr/>
          </p:nvSpPr>
          <p:spPr>
            <a:xfrm>
              <a:off x="8017675" y="1072262"/>
              <a:ext cx="693731" cy="693731"/>
            </a:xfrm>
            <a:custGeom>
              <a:rect b="b" l="l" r="r" t="t"/>
              <a:pathLst>
                <a:path extrusionOk="0" h="693731" w="693731">
                  <a:moveTo>
                    <a:pt x="0" y="0"/>
                  </a:moveTo>
                  <a:lnTo>
                    <a:pt x="693731" y="0"/>
                  </a:lnTo>
                  <a:lnTo>
                    <a:pt x="693731" y="693731"/>
                  </a:lnTo>
                  <a:lnTo>
                    <a:pt x="0" y="693731"/>
                  </a:lnTo>
                  <a:lnTo>
                    <a:pt x="0" y="0"/>
                  </a:lnTo>
                  <a:close/>
                </a:path>
              </a:pathLst>
            </a:custGeom>
            <a:blipFill rotWithShape="1">
              <a:blip r:embed="rId3">
                <a:alphaModFix/>
              </a:blip>
              <a:stretch>
                <a:fillRect b="0" l="0" r="0" t="0"/>
              </a:stretch>
            </a:blipFill>
            <a:ln>
              <a:noFill/>
            </a:ln>
          </p:spPr>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486" name="Shape 486"/>
        <p:cNvGrpSpPr/>
        <p:nvPr/>
      </p:nvGrpSpPr>
      <p:grpSpPr>
        <a:xfrm>
          <a:off x="0" y="0"/>
          <a:ext cx="0" cy="0"/>
          <a:chOff x="0" y="0"/>
          <a:chExt cx="0" cy="0"/>
        </a:xfrm>
      </p:grpSpPr>
      <p:grpSp>
        <p:nvGrpSpPr>
          <p:cNvPr id="487" name="Google Shape;487;p27"/>
          <p:cNvGrpSpPr/>
          <p:nvPr/>
        </p:nvGrpSpPr>
        <p:grpSpPr>
          <a:xfrm>
            <a:off x="0" y="331161"/>
            <a:ext cx="18288000" cy="9352697"/>
            <a:chOff x="0" y="0"/>
            <a:chExt cx="688644" cy="352181"/>
          </a:xfrm>
        </p:grpSpPr>
        <p:sp>
          <p:nvSpPr>
            <p:cNvPr id="488" name="Google Shape;488;p27"/>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7"/>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0" name="Google Shape;490;p27"/>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What have you learned today?</a:t>
            </a:r>
            <a:endParaRPr/>
          </a:p>
        </p:txBody>
      </p:sp>
      <p:sp>
        <p:nvSpPr>
          <p:cNvPr id="491" name="Google Shape;491;p27"/>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74" u="none" cap="none" strike="noStrike">
                <a:solidFill>
                  <a:srgbClr val="000000"/>
                </a:solidFill>
                <a:latin typeface="Poppins Light"/>
                <a:ea typeface="Poppins Light"/>
                <a:cs typeface="Poppins Light"/>
                <a:sym typeface="Poppins Light"/>
              </a:rPr>
              <a:t>WRAP UP</a:t>
            </a:r>
            <a:endParaRPr/>
          </a:p>
        </p:txBody>
      </p:sp>
      <p:sp>
        <p:nvSpPr>
          <p:cNvPr id="492" name="Google Shape;492;p27"/>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Let’s reflect on today’s lesson.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496" name="Shape 496"/>
        <p:cNvGrpSpPr/>
        <p:nvPr/>
      </p:nvGrpSpPr>
      <p:grpSpPr>
        <a:xfrm>
          <a:off x="0" y="0"/>
          <a:ext cx="0" cy="0"/>
          <a:chOff x="0" y="0"/>
          <a:chExt cx="0" cy="0"/>
        </a:xfrm>
      </p:grpSpPr>
      <p:grpSp>
        <p:nvGrpSpPr>
          <p:cNvPr id="497" name="Google Shape;497;p28"/>
          <p:cNvGrpSpPr/>
          <p:nvPr/>
        </p:nvGrpSpPr>
        <p:grpSpPr>
          <a:xfrm>
            <a:off x="375030" y="104645"/>
            <a:ext cx="17537940" cy="9229855"/>
            <a:chOff x="0" y="-57150"/>
            <a:chExt cx="4619046" cy="2430908"/>
          </a:xfrm>
        </p:grpSpPr>
        <p:sp>
          <p:nvSpPr>
            <p:cNvPr id="498" name="Google Shape;498;p28"/>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8"/>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0" name="Google Shape;500;p28"/>
          <p:cNvSpPr txBox="1"/>
          <p:nvPr/>
        </p:nvSpPr>
        <p:spPr>
          <a:xfrm>
            <a:off x="1028700" y="885825"/>
            <a:ext cx="16230600"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Remember This! </a:t>
            </a:r>
            <a:endParaRPr/>
          </a:p>
        </p:txBody>
      </p:sp>
      <p:sp>
        <p:nvSpPr>
          <p:cNvPr id="501" name="Google Shape;501;p28"/>
          <p:cNvSpPr txBox="1"/>
          <p:nvPr/>
        </p:nvSpPr>
        <p:spPr>
          <a:xfrm>
            <a:off x="1028700" y="2175408"/>
            <a:ext cx="16230600" cy="2188211"/>
          </a:xfrm>
          <a:prstGeom prst="rect">
            <a:avLst/>
          </a:prstGeom>
          <a:noFill/>
          <a:ln>
            <a:noFill/>
          </a:ln>
        </p:spPr>
        <p:txBody>
          <a:bodyPr anchorCtr="0" anchor="t" bIns="0" lIns="0" spcFirstLastPara="1" rIns="0" wrap="square" tIns="0">
            <a:spAutoFit/>
          </a:bodyPr>
          <a:lstStyle/>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Being digitally responsible means making choices online that you'd be proud of and treating the internet like a place where kindness and respect matter.</a:t>
            </a:r>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Think before you post! Remember to be responsible and kind when you share anything online.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505" name="Shape 505"/>
        <p:cNvGrpSpPr/>
        <p:nvPr/>
      </p:nvGrpSpPr>
      <p:grpSpPr>
        <a:xfrm>
          <a:off x="0" y="0"/>
          <a:ext cx="0" cy="0"/>
          <a:chOff x="0" y="0"/>
          <a:chExt cx="0" cy="0"/>
        </a:xfrm>
      </p:grpSpPr>
      <p:sp>
        <p:nvSpPr>
          <p:cNvPr id="506" name="Google Shape;506;p29"/>
          <p:cNvSpPr txBox="1"/>
          <p:nvPr/>
        </p:nvSpPr>
        <p:spPr>
          <a:xfrm>
            <a:off x="5211153" y="3800362"/>
            <a:ext cx="7865694" cy="1343138"/>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7494" u="none" cap="none" strike="noStrike">
                <a:solidFill>
                  <a:srgbClr val="FFFFFF"/>
                </a:solidFill>
                <a:latin typeface="Poppins"/>
                <a:ea typeface="Poppins"/>
                <a:cs typeface="Poppins"/>
                <a:sym typeface="Poppins"/>
              </a:rPr>
              <a:t>Well Done!</a:t>
            </a:r>
            <a:endParaRPr/>
          </a:p>
        </p:txBody>
      </p:sp>
      <p:sp>
        <p:nvSpPr>
          <p:cNvPr id="507" name="Google Shape;507;p29"/>
          <p:cNvSpPr txBox="1"/>
          <p:nvPr/>
        </p:nvSpPr>
        <p:spPr>
          <a:xfrm>
            <a:off x="15443436" y="367013"/>
            <a:ext cx="1811400" cy="317100"/>
          </a:xfrm>
          <a:prstGeom prst="rect">
            <a:avLst/>
          </a:prstGeom>
          <a:noFill/>
          <a:ln>
            <a:noFill/>
          </a:ln>
        </p:spPr>
        <p:txBody>
          <a:bodyPr anchorCtr="0" anchor="t" bIns="0" lIns="0" spcFirstLastPara="1" rIns="0" wrap="square" tIns="0">
            <a:spAutoFit/>
          </a:bodyPr>
          <a:lstStyle/>
          <a:p>
            <a:pPr indent="0" lvl="0" marL="0" rtl="0" algn="r">
              <a:lnSpc>
                <a:spcPct val="140000"/>
              </a:lnSpc>
              <a:spcBef>
                <a:spcPts val="0"/>
              </a:spcBef>
              <a:spcAft>
                <a:spcPts val="0"/>
              </a:spcAft>
              <a:buNone/>
            </a:pPr>
            <a:r>
              <a:rPr lang="en-US" sz="2060">
                <a:solidFill>
                  <a:schemeClr val="lt1"/>
                </a:solidFill>
                <a:latin typeface="Poppins Light"/>
                <a:ea typeface="Poppins Light"/>
                <a:cs typeface="Poppins Light"/>
                <a:sym typeface="Poppins Light"/>
              </a:rPr>
              <a:t>LESSON 2.1</a:t>
            </a:r>
            <a:endParaRPr sz="2060">
              <a:solidFill>
                <a:srgbClr val="FFFFFF"/>
              </a:solidFill>
              <a:latin typeface="Poppins Light"/>
              <a:ea typeface="Poppins Light"/>
              <a:cs typeface="Poppins Light"/>
              <a:sym typeface="Poppins Light"/>
            </a:endParaRPr>
          </a:p>
        </p:txBody>
      </p:sp>
      <p:cxnSp>
        <p:nvCxnSpPr>
          <p:cNvPr id="508" name="Google Shape;508;p29"/>
          <p:cNvCxnSpPr/>
          <p:nvPr/>
        </p:nvCxnSpPr>
        <p:spPr>
          <a:xfrm>
            <a:off x="1028700" y="574639"/>
            <a:ext cx="14414736" cy="4763"/>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8D852"/>
        </a:solidFill>
      </p:bgPr>
    </p:bg>
    <p:spTree>
      <p:nvGrpSpPr>
        <p:cNvPr id="115" name="Shape 115"/>
        <p:cNvGrpSpPr/>
        <p:nvPr/>
      </p:nvGrpSpPr>
      <p:grpSpPr>
        <a:xfrm>
          <a:off x="0" y="0"/>
          <a:ext cx="0" cy="0"/>
          <a:chOff x="0" y="0"/>
          <a:chExt cx="0" cy="0"/>
        </a:xfrm>
      </p:grpSpPr>
      <p:grpSp>
        <p:nvGrpSpPr>
          <p:cNvPr id="116" name="Google Shape;116;p3"/>
          <p:cNvGrpSpPr/>
          <p:nvPr/>
        </p:nvGrpSpPr>
        <p:grpSpPr>
          <a:xfrm>
            <a:off x="0" y="331161"/>
            <a:ext cx="18288000" cy="9352697"/>
            <a:chOff x="0" y="0"/>
            <a:chExt cx="688644" cy="352181"/>
          </a:xfrm>
        </p:grpSpPr>
        <p:sp>
          <p:nvSpPr>
            <p:cNvPr id="117" name="Google Shape;117;p3"/>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9" name="Google Shape;119;p3"/>
          <p:cNvSpPr txBox="1"/>
          <p:nvPr/>
        </p:nvSpPr>
        <p:spPr>
          <a:xfrm>
            <a:off x="1866759" y="4023260"/>
            <a:ext cx="14554482" cy="29273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Why do you think we need to think carefully before we post something online?</a:t>
            </a:r>
            <a:endParaRPr/>
          </a:p>
        </p:txBody>
      </p:sp>
      <p:sp>
        <p:nvSpPr>
          <p:cNvPr id="120" name="Google Shape;120;p3"/>
          <p:cNvSpPr txBox="1"/>
          <p:nvPr/>
        </p:nvSpPr>
        <p:spPr>
          <a:xfrm>
            <a:off x="6518896" y="2606745"/>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74" u="none" cap="none" strike="noStrike">
                <a:solidFill>
                  <a:srgbClr val="000000"/>
                </a:solidFill>
                <a:latin typeface="Poppins Light"/>
                <a:ea typeface="Poppins Light"/>
                <a:cs typeface="Poppins Light"/>
                <a:sym typeface="Poppins Light"/>
              </a:rPr>
              <a:t>WARM UP QUESTION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124" name="Shape 124"/>
        <p:cNvGrpSpPr/>
        <p:nvPr/>
      </p:nvGrpSpPr>
      <p:grpSpPr>
        <a:xfrm>
          <a:off x="0" y="0"/>
          <a:ext cx="0" cy="0"/>
          <a:chOff x="0" y="0"/>
          <a:chExt cx="0" cy="0"/>
        </a:xfrm>
      </p:grpSpPr>
      <p:grpSp>
        <p:nvGrpSpPr>
          <p:cNvPr id="125" name="Google Shape;125;p4"/>
          <p:cNvGrpSpPr/>
          <p:nvPr/>
        </p:nvGrpSpPr>
        <p:grpSpPr>
          <a:xfrm>
            <a:off x="375030" y="104645"/>
            <a:ext cx="17537940" cy="9229855"/>
            <a:chOff x="0" y="-57150"/>
            <a:chExt cx="4619046" cy="2430908"/>
          </a:xfrm>
        </p:grpSpPr>
        <p:sp>
          <p:nvSpPr>
            <p:cNvPr id="126" name="Google Shape;126;p4"/>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8" name="Google Shape;128;p4"/>
          <p:cNvSpPr/>
          <p:nvPr/>
        </p:nvSpPr>
        <p:spPr>
          <a:xfrm>
            <a:off x="1716886" y="1295393"/>
            <a:ext cx="5364149" cy="7065351"/>
          </a:xfrm>
          <a:custGeom>
            <a:rect b="b" l="l" r="r" t="t"/>
            <a:pathLst>
              <a:path extrusionOk="0" h="7065351" w="5364149">
                <a:moveTo>
                  <a:pt x="0" y="0"/>
                </a:moveTo>
                <a:lnTo>
                  <a:pt x="5364150" y="0"/>
                </a:lnTo>
                <a:lnTo>
                  <a:pt x="5364150" y="7065351"/>
                </a:lnTo>
                <a:lnTo>
                  <a:pt x="0" y="7065351"/>
                </a:lnTo>
                <a:lnTo>
                  <a:pt x="0" y="0"/>
                </a:lnTo>
                <a:close/>
              </a:path>
            </a:pathLst>
          </a:custGeom>
          <a:blipFill rotWithShape="1">
            <a:blip r:embed="rId3">
              <a:alphaModFix/>
            </a:blip>
            <a:stretch>
              <a:fillRect b="0" l="0" r="0" t="0"/>
            </a:stretch>
          </a:blipFill>
          <a:ln>
            <a:noFill/>
          </a:ln>
        </p:spPr>
      </p:sp>
      <p:sp>
        <p:nvSpPr>
          <p:cNvPr id="129" name="Google Shape;129;p4"/>
          <p:cNvSpPr txBox="1"/>
          <p:nvPr/>
        </p:nvSpPr>
        <p:spPr>
          <a:xfrm>
            <a:off x="7642120" y="1469965"/>
            <a:ext cx="8928994" cy="98425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Sharing Online</a:t>
            </a:r>
            <a:endParaRPr/>
          </a:p>
        </p:txBody>
      </p:sp>
      <p:sp>
        <p:nvSpPr>
          <p:cNvPr id="130" name="Google Shape;130;p4"/>
          <p:cNvSpPr txBox="1"/>
          <p:nvPr/>
        </p:nvSpPr>
        <p:spPr>
          <a:xfrm>
            <a:off x="7642120" y="2648369"/>
            <a:ext cx="8928994" cy="2388871"/>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Poppins"/>
                <a:ea typeface="Poppins"/>
                <a:cs typeface="Poppins"/>
                <a:sym typeface="Poppins"/>
              </a:rPr>
              <a:t>The act of posting content, information, or personal data on the internet, which can include text, images, videos, and other digital media. It's important to share responsibly and consider the potential consequences.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134" name="Shape 134"/>
        <p:cNvGrpSpPr/>
        <p:nvPr/>
      </p:nvGrpSpPr>
      <p:grpSpPr>
        <a:xfrm>
          <a:off x="0" y="0"/>
          <a:ext cx="0" cy="0"/>
          <a:chOff x="0" y="0"/>
          <a:chExt cx="0" cy="0"/>
        </a:xfrm>
      </p:grpSpPr>
      <p:grpSp>
        <p:nvGrpSpPr>
          <p:cNvPr id="135" name="Google Shape;135;p5"/>
          <p:cNvGrpSpPr/>
          <p:nvPr/>
        </p:nvGrpSpPr>
        <p:grpSpPr>
          <a:xfrm>
            <a:off x="375030" y="104645"/>
            <a:ext cx="17537940" cy="9229855"/>
            <a:chOff x="0" y="-57150"/>
            <a:chExt cx="4619046" cy="2430908"/>
          </a:xfrm>
        </p:grpSpPr>
        <p:sp>
          <p:nvSpPr>
            <p:cNvPr id="136" name="Google Shape;136;p5"/>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5"/>
          <p:cNvSpPr/>
          <p:nvPr/>
        </p:nvSpPr>
        <p:spPr>
          <a:xfrm>
            <a:off x="1716886" y="1295393"/>
            <a:ext cx="5364149" cy="7065351"/>
          </a:xfrm>
          <a:custGeom>
            <a:rect b="b" l="l" r="r" t="t"/>
            <a:pathLst>
              <a:path extrusionOk="0" h="7065351" w="5364149">
                <a:moveTo>
                  <a:pt x="0" y="0"/>
                </a:moveTo>
                <a:lnTo>
                  <a:pt x="5364150" y="0"/>
                </a:lnTo>
                <a:lnTo>
                  <a:pt x="5364150" y="7065351"/>
                </a:lnTo>
                <a:lnTo>
                  <a:pt x="0" y="7065351"/>
                </a:lnTo>
                <a:lnTo>
                  <a:pt x="0" y="0"/>
                </a:lnTo>
                <a:close/>
              </a:path>
            </a:pathLst>
          </a:custGeom>
          <a:blipFill rotWithShape="1">
            <a:blip r:embed="rId3">
              <a:alphaModFix/>
            </a:blip>
            <a:stretch>
              <a:fillRect b="0" l="0" r="0" t="0"/>
            </a:stretch>
          </a:blipFill>
          <a:ln>
            <a:noFill/>
          </a:ln>
        </p:spPr>
      </p:sp>
      <p:sp>
        <p:nvSpPr>
          <p:cNvPr id="139" name="Google Shape;139;p5"/>
          <p:cNvSpPr txBox="1"/>
          <p:nvPr/>
        </p:nvSpPr>
        <p:spPr>
          <a:xfrm>
            <a:off x="7642120" y="1469965"/>
            <a:ext cx="8928994" cy="98425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Online Responsibility</a:t>
            </a:r>
            <a:endParaRPr/>
          </a:p>
        </p:txBody>
      </p:sp>
      <p:sp>
        <p:nvSpPr>
          <p:cNvPr id="140" name="Google Shape;140;p5"/>
          <p:cNvSpPr txBox="1"/>
          <p:nvPr/>
        </p:nvSpPr>
        <p:spPr>
          <a:xfrm>
            <a:off x="7642120" y="2648369"/>
            <a:ext cx="8928994" cy="1436371"/>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Poppins"/>
                <a:ea typeface="Poppins"/>
                <a:cs typeface="Poppins"/>
                <a:sym typeface="Poppins"/>
              </a:rPr>
              <a:t>The practice of using technology in a way that is respectful, safe, and mindful of one's impact on self and others.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144" name="Shape 144"/>
        <p:cNvGrpSpPr/>
        <p:nvPr/>
      </p:nvGrpSpPr>
      <p:grpSpPr>
        <a:xfrm>
          <a:off x="0" y="0"/>
          <a:ext cx="0" cy="0"/>
          <a:chOff x="0" y="0"/>
          <a:chExt cx="0" cy="0"/>
        </a:xfrm>
      </p:grpSpPr>
      <p:grpSp>
        <p:nvGrpSpPr>
          <p:cNvPr id="145" name="Google Shape;145;p6"/>
          <p:cNvGrpSpPr/>
          <p:nvPr/>
        </p:nvGrpSpPr>
        <p:grpSpPr>
          <a:xfrm>
            <a:off x="375030" y="104645"/>
            <a:ext cx="17537940" cy="9229855"/>
            <a:chOff x="0" y="-57150"/>
            <a:chExt cx="4619046" cy="2430908"/>
          </a:xfrm>
        </p:grpSpPr>
        <p:sp>
          <p:nvSpPr>
            <p:cNvPr id="146" name="Google Shape;146;p6"/>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8" name="Google Shape;148;p6"/>
          <p:cNvGrpSpPr/>
          <p:nvPr/>
        </p:nvGrpSpPr>
        <p:grpSpPr>
          <a:xfrm>
            <a:off x="1526750" y="3054560"/>
            <a:ext cx="4183767" cy="4768529"/>
            <a:chOff x="0" y="-57150"/>
            <a:chExt cx="1101897" cy="1255909"/>
          </a:xfrm>
        </p:grpSpPr>
        <p:sp>
          <p:nvSpPr>
            <p:cNvPr id="149" name="Google Shape;149;p6"/>
            <p:cNvSpPr/>
            <p:nvPr/>
          </p:nvSpPr>
          <p:spPr>
            <a:xfrm>
              <a:off x="0" y="0"/>
              <a:ext cx="1101897" cy="1198759"/>
            </a:xfrm>
            <a:custGeom>
              <a:rect b="b" l="l" r="r" t="t"/>
              <a:pathLst>
                <a:path extrusionOk="0" h="1198759" w="1101897">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cap="sq" cmpd="sng" w="38100">
              <a:solidFill>
                <a:srgbClr val="88D85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
            <p:cNvSpPr txBox="1"/>
            <p:nvPr/>
          </p:nvSpPr>
          <p:spPr>
            <a:xfrm>
              <a:off x="0" y="-57150"/>
              <a:ext cx="1101897" cy="12559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1" name="Google Shape;151;p6"/>
          <p:cNvGrpSpPr/>
          <p:nvPr/>
        </p:nvGrpSpPr>
        <p:grpSpPr>
          <a:xfrm>
            <a:off x="7050691" y="3054560"/>
            <a:ext cx="4183767" cy="4768529"/>
            <a:chOff x="0" y="-57150"/>
            <a:chExt cx="1101897" cy="1255909"/>
          </a:xfrm>
        </p:grpSpPr>
        <p:sp>
          <p:nvSpPr>
            <p:cNvPr id="152" name="Google Shape;152;p6"/>
            <p:cNvSpPr/>
            <p:nvPr/>
          </p:nvSpPr>
          <p:spPr>
            <a:xfrm>
              <a:off x="0" y="0"/>
              <a:ext cx="1101897" cy="1198759"/>
            </a:xfrm>
            <a:custGeom>
              <a:rect b="b" l="l" r="r" t="t"/>
              <a:pathLst>
                <a:path extrusionOk="0" h="1198759" w="1101897">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cap="sq" cmpd="sng" w="38100">
              <a:solidFill>
                <a:srgbClr val="EC658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txBox="1"/>
            <p:nvPr/>
          </p:nvSpPr>
          <p:spPr>
            <a:xfrm>
              <a:off x="0" y="-57150"/>
              <a:ext cx="1101897" cy="12559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 name="Google Shape;154;p6"/>
          <p:cNvGrpSpPr/>
          <p:nvPr/>
        </p:nvGrpSpPr>
        <p:grpSpPr>
          <a:xfrm>
            <a:off x="12577483" y="3054560"/>
            <a:ext cx="4183767" cy="4768529"/>
            <a:chOff x="0" y="-57150"/>
            <a:chExt cx="1101897" cy="1255909"/>
          </a:xfrm>
        </p:grpSpPr>
        <p:sp>
          <p:nvSpPr>
            <p:cNvPr id="155" name="Google Shape;155;p6"/>
            <p:cNvSpPr/>
            <p:nvPr/>
          </p:nvSpPr>
          <p:spPr>
            <a:xfrm>
              <a:off x="0" y="0"/>
              <a:ext cx="1101897" cy="1198759"/>
            </a:xfrm>
            <a:custGeom>
              <a:rect b="b" l="l" r="r" t="t"/>
              <a:pathLst>
                <a:path extrusionOk="0" h="1198759" w="1101897">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cap="sq" cmpd="sng" w="38100">
              <a:solidFill>
                <a:srgbClr val="67EAD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txBox="1"/>
            <p:nvPr/>
          </p:nvSpPr>
          <p:spPr>
            <a:xfrm>
              <a:off x="0" y="-57150"/>
              <a:ext cx="1101897" cy="12559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p6"/>
          <p:cNvSpPr/>
          <p:nvPr/>
        </p:nvSpPr>
        <p:spPr>
          <a:xfrm rot="212154">
            <a:off x="2042843" y="3931655"/>
            <a:ext cx="3151582" cy="3189526"/>
          </a:xfrm>
          <a:custGeom>
            <a:rect b="b" l="l" r="r" t="t"/>
            <a:pathLst>
              <a:path extrusionOk="0" h="3189526" w="3151582">
                <a:moveTo>
                  <a:pt x="0" y="0"/>
                </a:moveTo>
                <a:lnTo>
                  <a:pt x="3151581" y="0"/>
                </a:lnTo>
                <a:lnTo>
                  <a:pt x="3151581" y="3189526"/>
                </a:lnTo>
                <a:lnTo>
                  <a:pt x="0" y="3189526"/>
                </a:lnTo>
                <a:lnTo>
                  <a:pt x="0" y="0"/>
                </a:lnTo>
                <a:close/>
              </a:path>
            </a:pathLst>
          </a:custGeom>
          <a:blipFill rotWithShape="1">
            <a:blip r:embed="rId3">
              <a:alphaModFix/>
            </a:blip>
            <a:stretch>
              <a:fillRect b="0" l="0" r="0" t="0"/>
            </a:stretch>
          </a:blipFill>
          <a:ln cap="sq" cmpd="sng" w="9525">
            <a:solidFill>
              <a:srgbClr val="000000"/>
            </a:solidFill>
            <a:prstDash val="solid"/>
            <a:miter lim="8000"/>
            <a:headEnd len="sm" w="sm" type="none"/>
            <a:tailEnd len="sm" w="sm" type="none"/>
          </a:ln>
        </p:spPr>
      </p:sp>
      <p:sp>
        <p:nvSpPr>
          <p:cNvPr id="158" name="Google Shape;158;p6"/>
          <p:cNvSpPr/>
          <p:nvPr/>
        </p:nvSpPr>
        <p:spPr>
          <a:xfrm>
            <a:off x="7585969" y="3837506"/>
            <a:ext cx="3116062" cy="3116062"/>
          </a:xfrm>
          <a:custGeom>
            <a:rect b="b" l="l" r="r" t="t"/>
            <a:pathLst>
              <a:path extrusionOk="0" h="3116062" w="3116062">
                <a:moveTo>
                  <a:pt x="0" y="0"/>
                </a:moveTo>
                <a:lnTo>
                  <a:pt x="3116062" y="0"/>
                </a:lnTo>
                <a:lnTo>
                  <a:pt x="3116062" y="3116062"/>
                </a:lnTo>
                <a:lnTo>
                  <a:pt x="0" y="3116062"/>
                </a:lnTo>
                <a:lnTo>
                  <a:pt x="0" y="0"/>
                </a:lnTo>
                <a:close/>
              </a:path>
            </a:pathLst>
          </a:custGeom>
          <a:blipFill rotWithShape="1">
            <a:blip r:embed="rId4">
              <a:alphaModFix/>
            </a:blip>
            <a:stretch>
              <a:fillRect b="0" l="0" r="0" t="0"/>
            </a:stretch>
          </a:blipFill>
          <a:ln>
            <a:noFill/>
          </a:ln>
        </p:spPr>
      </p:sp>
      <p:sp>
        <p:nvSpPr>
          <p:cNvPr id="159" name="Google Shape;159;p6"/>
          <p:cNvSpPr/>
          <p:nvPr/>
        </p:nvSpPr>
        <p:spPr>
          <a:xfrm>
            <a:off x="12973830" y="3720254"/>
            <a:ext cx="3391072" cy="3612327"/>
          </a:xfrm>
          <a:custGeom>
            <a:rect b="b" l="l" r="r" t="t"/>
            <a:pathLst>
              <a:path extrusionOk="0" h="3612327" w="3391072">
                <a:moveTo>
                  <a:pt x="0" y="0"/>
                </a:moveTo>
                <a:lnTo>
                  <a:pt x="3391073" y="0"/>
                </a:lnTo>
                <a:lnTo>
                  <a:pt x="3391073" y="3612327"/>
                </a:lnTo>
                <a:lnTo>
                  <a:pt x="0" y="3612327"/>
                </a:lnTo>
                <a:lnTo>
                  <a:pt x="0" y="0"/>
                </a:lnTo>
                <a:close/>
              </a:path>
            </a:pathLst>
          </a:custGeom>
          <a:blipFill rotWithShape="1">
            <a:blip r:embed="rId5">
              <a:alphaModFix/>
            </a:blip>
            <a:stretch>
              <a:fillRect b="0" l="0" r="0" t="0"/>
            </a:stretch>
          </a:blipFill>
          <a:ln>
            <a:noFill/>
          </a:ln>
        </p:spPr>
      </p:sp>
      <p:sp>
        <p:nvSpPr>
          <p:cNvPr id="160" name="Google Shape;160;p6"/>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What do people share online? </a:t>
            </a:r>
            <a:endParaRPr/>
          </a:p>
        </p:txBody>
      </p:sp>
      <p:sp>
        <p:nvSpPr>
          <p:cNvPr id="161" name="Google Shape;161;p6"/>
          <p:cNvSpPr txBox="1"/>
          <p:nvPr/>
        </p:nvSpPr>
        <p:spPr>
          <a:xfrm>
            <a:off x="1526750" y="2320384"/>
            <a:ext cx="4183767" cy="509906"/>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Poppins"/>
                <a:ea typeface="Poppins"/>
                <a:cs typeface="Poppins"/>
                <a:sym typeface="Poppins"/>
              </a:rPr>
              <a:t>Photos and Videos</a:t>
            </a:r>
            <a:endParaRPr/>
          </a:p>
        </p:txBody>
      </p:sp>
      <p:sp>
        <p:nvSpPr>
          <p:cNvPr id="162" name="Google Shape;162;p6"/>
          <p:cNvSpPr txBox="1"/>
          <p:nvPr/>
        </p:nvSpPr>
        <p:spPr>
          <a:xfrm>
            <a:off x="7050691" y="2258789"/>
            <a:ext cx="4183767" cy="74739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799" u="none" cap="none" strike="noStrike">
                <a:solidFill>
                  <a:srgbClr val="000000"/>
                </a:solidFill>
                <a:latin typeface="Poppins"/>
                <a:ea typeface="Poppins"/>
                <a:cs typeface="Poppins"/>
                <a:sym typeface="Poppins"/>
              </a:rPr>
              <a:t>Comments and messages</a:t>
            </a:r>
            <a:endParaRPr/>
          </a:p>
        </p:txBody>
      </p:sp>
      <p:sp>
        <p:nvSpPr>
          <p:cNvPr id="163" name="Google Shape;163;p6"/>
          <p:cNvSpPr txBox="1"/>
          <p:nvPr/>
        </p:nvSpPr>
        <p:spPr>
          <a:xfrm>
            <a:off x="12577483" y="2320384"/>
            <a:ext cx="4183767" cy="509906"/>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Poppins"/>
                <a:ea typeface="Poppins"/>
                <a:cs typeface="Poppins"/>
                <a:sym typeface="Poppins"/>
              </a:rPr>
              <a:t>News and information</a:t>
            </a:r>
            <a:endParaRPr/>
          </a:p>
        </p:txBody>
      </p:sp>
      <p:sp>
        <p:nvSpPr>
          <p:cNvPr id="164" name="Google Shape;164;p6"/>
          <p:cNvSpPr txBox="1"/>
          <p:nvPr/>
        </p:nvSpPr>
        <p:spPr>
          <a:xfrm>
            <a:off x="3157191" y="8207992"/>
            <a:ext cx="11973618"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What else do people share about themselves online?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168" name="Shape 168"/>
        <p:cNvGrpSpPr/>
        <p:nvPr/>
      </p:nvGrpSpPr>
      <p:grpSpPr>
        <a:xfrm>
          <a:off x="0" y="0"/>
          <a:ext cx="0" cy="0"/>
          <a:chOff x="0" y="0"/>
          <a:chExt cx="0" cy="0"/>
        </a:xfrm>
      </p:grpSpPr>
      <p:grpSp>
        <p:nvGrpSpPr>
          <p:cNvPr id="169" name="Google Shape;169;p7"/>
          <p:cNvGrpSpPr/>
          <p:nvPr/>
        </p:nvGrpSpPr>
        <p:grpSpPr>
          <a:xfrm>
            <a:off x="0" y="9457342"/>
            <a:ext cx="18288000" cy="829658"/>
            <a:chOff x="0" y="-289321"/>
            <a:chExt cx="24384000" cy="1106210"/>
          </a:xfrm>
        </p:grpSpPr>
        <p:grpSp>
          <p:nvGrpSpPr>
            <p:cNvPr id="170" name="Google Shape;170;p7"/>
            <p:cNvGrpSpPr/>
            <p:nvPr/>
          </p:nvGrpSpPr>
          <p:grpSpPr>
            <a:xfrm>
              <a:off x="0" y="-289321"/>
              <a:ext cx="24384000" cy="1106210"/>
              <a:chOff x="0" y="-57150"/>
              <a:chExt cx="4816593" cy="218511"/>
            </a:xfrm>
          </p:grpSpPr>
          <p:sp>
            <p:nvSpPr>
              <p:cNvPr id="171" name="Google Shape;171;p7"/>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72" name="Google Shape;172;p7"/>
              <p:cNvSpPr txBox="1"/>
              <p:nvPr/>
            </p:nvSpPr>
            <p:spPr>
              <a:xfrm>
                <a:off x="0" y="-57150"/>
                <a:ext cx="4816593" cy="2185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3" name="Google Shape;173;p7"/>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3">
                <a:alphaModFix/>
              </a:blip>
              <a:stretch>
                <a:fillRect b="0" l="0" r="0" t="0"/>
              </a:stretch>
            </a:blipFill>
            <a:ln>
              <a:noFill/>
            </a:ln>
          </p:spPr>
        </p:sp>
        <p:sp>
          <p:nvSpPr>
            <p:cNvPr id="174" name="Google Shape;174;p7"/>
            <p:cNvSpPr txBox="1"/>
            <p:nvPr/>
          </p:nvSpPr>
          <p:spPr>
            <a:xfrm>
              <a:off x="2430121" y="115710"/>
              <a:ext cx="1743670" cy="267335"/>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1" i="0" lang="en-US" sz="1200" u="none" cap="none" strike="noStrike">
                  <a:solidFill>
                    <a:srgbClr val="000000"/>
                  </a:solidFill>
                  <a:latin typeface="Poppins"/>
                  <a:ea typeface="Poppins"/>
                  <a:cs typeface="Poppins"/>
                  <a:sym typeface="Poppins"/>
                </a:rPr>
                <a:t>CYBERLITE.ORG</a:t>
              </a:r>
              <a:endParaRPr/>
            </a:p>
          </p:txBody>
        </p:sp>
        <p:sp>
          <p:nvSpPr>
            <p:cNvPr id="175" name="Google Shape;175;p7"/>
            <p:cNvSpPr txBox="1"/>
            <p:nvPr/>
          </p:nvSpPr>
          <p:spPr>
            <a:xfrm>
              <a:off x="2430121" y="389395"/>
              <a:ext cx="5649320" cy="213783"/>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000000"/>
                  </a:solidFill>
                  <a:latin typeface="Poppins"/>
                  <a:ea typeface="Poppins"/>
                  <a:cs typeface="Poppins"/>
                  <a:sym typeface="Poppins"/>
                </a:rPr>
                <a:t>2023-2024 Ⓒ Cyberlite Books Pte. Ltd. All Rights Reserved.</a:t>
              </a:r>
              <a:endParaRPr/>
            </a:p>
          </p:txBody>
        </p:sp>
      </p:grpSp>
      <p:grpSp>
        <p:nvGrpSpPr>
          <p:cNvPr id="176" name="Google Shape;176;p7"/>
          <p:cNvGrpSpPr/>
          <p:nvPr/>
        </p:nvGrpSpPr>
        <p:grpSpPr>
          <a:xfrm>
            <a:off x="375030" y="104645"/>
            <a:ext cx="17537940" cy="9229855"/>
            <a:chOff x="0" y="-57150"/>
            <a:chExt cx="4619046" cy="2430908"/>
          </a:xfrm>
        </p:grpSpPr>
        <p:sp>
          <p:nvSpPr>
            <p:cNvPr id="177" name="Google Shape;177;p7"/>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9" name="Google Shape;179;p7"/>
          <p:cNvSpPr/>
          <p:nvPr/>
        </p:nvSpPr>
        <p:spPr>
          <a:xfrm>
            <a:off x="1211559" y="2177417"/>
            <a:ext cx="7338490" cy="6622987"/>
          </a:xfrm>
          <a:custGeom>
            <a:rect b="b" l="l" r="r" t="t"/>
            <a:pathLst>
              <a:path extrusionOk="0" h="6622987" w="7338490">
                <a:moveTo>
                  <a:pt x="0" y="0"/>
                </a:moveTo>
                <a:lnTo>
                  <a:pt x="7338490" y="0"/>
                </a:lnTo>
                <a:lnTo>
                  <a:pt x="7338490" y="6622988"/>
                </a:lnTo>
                <a:lnTo>
                  <a:pt x="0" y="6622988"/>
                </a:lnTo>
                <a:lnTo>
                  <a:pt x="0" y="0"/>
                </a:lnTo>
                <a:close/>
              </a:path>
            </a:pathLst>
          </a:custGeom>
          <a:blipFill rotWithShape="1">
            <a:blip r:embed="rId4">
              <a:alphaModFix/>
            </a:blip>
            <a:stretch>
              <a:fillRect b="0" l="0" r="0" t="0"/>
            </a:stretch>
          </a:blipFill>
          <a:ln>
            <a:noFill/>
          </a:ln>
        </p:spPr>
      </p:sp>
      <p:sp>
        <p:nvSpPr>
          <p:cNvPr id="180" name="Google Shape;180;p7"/>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What does being responsible online mean?</a:t>
            </a:r>
            <a:endParaRPr/>
          </a:p>
        </p:txBody>
      </p:sp>
      <p:sp>
        <p:nvSpPr>
          <p:cNvPr id="181" name="Google Shape;181;p7"/>
          <p:cNvSpPr txBox="1"/>
          <p:nvPr/>
        </p:nvSpPr>
        <p:spPr>
          <a:xfrm>
            <a:off x="8821617" y="3035356"/>
            <a:ext cx="8113023" cy="3497308"/>
          </a:xfrm>
          <a:prstGeom prst="rect">
            <a:avLst/>
          </a:prstGeom>
          <a:noFill/>
          <a:ln>
            <a:noFill/>
          </a:ln>
        </p:spPr>
        <p:txBody>
          <a:bodyPr anchorCtr="0" anchor="t" bIns="0" lIns="0" spcFirstLastPara="1" rIns="0" wrap="square" tIns="0">
            <a:spAutoFit/>
          </a:bodyPr>
          <a:lstStyle/>
          <a:p>
            <a:pPr indent="0" lvl="0" marL="0" marR="0" rtl="0" algn="l">
              <a:lnSpc>
                <a:spcPct val="140072"/>
              </a:lnSpc>
              <a:spcBef>
                <a:spcPts val="0"/>
              </a:spcBef>
              <a:spcAft>
                <a:spcPts val="0"/>
              </a:spcAft>
              <a:buNone/>
            </a:pPr>
            <a:r>
              <a:rPr b="0" i="0" lang="en-US" sz="3309" u="none" cap="none" strike="noStrike">
                <a:solidFill>
                  <a:srgbClr val="000000"/>
                </a:solidFill>
                <a:latin typeface="Poppins"/>
                <a:ea typeface="Poppins"/>
                <a:cs typeface="Poppins"/>
                <a:sym typeface="Poppins"/>
              </a:rPr>
              <a:t>It means being a good and careful user of the internet and technology.</a:t>
            </a:r>
            <a:endParaRPr/>
          </a:p>
          <a:p>
            <a:pPr indent="0" lvl="0" marL="0" marR="0" rtl="0" algn="l">
              <a:lnSpc>
                <a:spcPct val="140030"/>
              </a:lnSpc>
              <a:spcBef>
                <a:spcPts val="0"/>
              </a:spcBef>
              <a:spcAft>
                <a:spcPts val="0"/>
              </a:spcAft>
              <a:buNone/>
            </a:pPr>
            <a:r>
              <a:t/>
            </a:r>
            <a:endParaRPr b="0" i="0" sz="3309" u="none" cap="none" strike="noStrike">
              <a:solidFill>
                <a:srgbClr val="000000"/>
              </a:solidFill>
              <a:latin typeface="Poppins"/>
              <a:ea typeface="Poppins"/>
              <a:cs typeface="Poppins"/>
              <a:sym typeface="Poppins"/>
            </a:endParaRPr>
          </a:p>
          <a:p>
            <a:pPr indent="0" lvl="0" marL="0" marR="0" rtl="0" algn="l">
              <a:lnSpc>
                <a:spcPct val="140072"/>
              </a:lnSpc>
              <a:spcBef>
                <a:spcPts val="0"/>
              </a:spcBef>
              <a:spcAft>
                <a:spcPts val="0"/>
              </a:spcAft>
              <a:buNone/>
            </a:pPr>
            <a:r>
              <a:rPr b="0" i="0" lang="en-US" sz="3309" u="none" cap="none" strike="noStrike">
                <a:solidFill>
                  <a:srgbClr val="000000"/>
                </a:solidFill>
                <a:latin typeface="Poppins"/>
                <a:ea typeface="Poppins"/>
                <a:cs typeface="Poppins"/>
                <a:sym typeface="Poppins"/>
              </a:rPr>
              <a:t>It's about making </a:t>
            </a:r>
            <a:r>
              <a:rPr b="1" i="0" lang="en-US" sz="3309" u="none" cap="none" strike="noStrike">
                <a:solidFill>
                  <a:srgbClr val="000000"/>
                </a:solidFill>
                <a:latin typeface="Poppins"/>
                <a:ea typeface="Poppins"/>
                <a:cs typeface="Poppins"/>
                <a:sym typeface="Poppins"/>
              </a:rPr>
              <a:t>wise choices</a:t>
            </a:r>
            <a:r>
              <a:rPr b="0" i="0" lang="en-US" sz="3309" u="none" cap="none" strike="noStrike">
                <a:solidFill>
                  <a:srgbClr val="000000"/>
                </a:solidFill>
                <a:latin typeface="Poppins"/>
                <a:ea typeface="Poppins"/>
                <a:cs typeface="Poppins"/>
                <a:sym typeface="Poppins"/>
              </a:rPr>
              <a:t> online and treating others and yourself with </a:t>
            </a:r>
            <a:r>
              <a:rPr b="1" i="0" lang="en-US" sz="3309" u="none" cap="none" strike="noStrike">
                <a:solidFill>
                  <a:srgbClr val="000000"/>
                </a:solidFill>
                <a:latin typeface="Poppins"/>
                <a:ea typeface="Poppins"/>
                <a:cs typeface="Poppins"/>
                <a:sym typeface="Poppins"/>
              </a:rPr>
              <a:t>respect</a:t>
            </a:r>
            <a:r>
              <a:rPr b="0" i="0" lang="en-US" sz="3309" u="none" cap="none" strike="noStrike">
                <a:solidFill>
                  <a:srgbClr val="000000"/>
                </a:solidFill>
                <a:latin typeface="Poppins"/>
                <a:ea typeface="Poppins"/>
                <a:cs typeface="Poppins"/>
                <a:sym typeface="Poppins"/>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185" name="Shape 185"/>
        <p:cNvGrpSpPr/>
        <p:nvPr/>
      </p:nvGrpSpPr>
      <p:grpSpPr>
        <a:xfrm>
          <a:off x="0" y="0"/>
          <a:ext cx="0" cy="0"/>
          <a:chOff x="0" y="0"/>
          <a:chExt cx="0" cy="0"/>
        </a:xfrm>
      </p:grpSpPr>
      <p:grpSp>
        <p:nvGrpSpPr>
          <p:cNvPr id="186" name="Google Shape;186;p8"/>
          <p:cNvGrpSpPr/>
          <p:nvPr/>
        </p:nvGrpSpPr>
        <p:grpSpPr>
          <a:xfrm>
            <a:off x="375030" y="104645"/>
            <a:ext cx="17537940" cy="9229855"/>
            <a:chOff x="0" y="-57150"/>
            <a:chExt cx="4619046" cy="2430908"/>
          </a:xfrm>
        </p:grpSpPr>
        <p:sp>
          <p:nvSpPr>
            <p:cNvPr id="187" name="Google Shape;187;p8"/>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8"/>
          <p:cNvSpPr/>
          <p:nvPr/>
        </p:nvSpPr>
        <p:spPr>
          <a:xfrm>
            <a:off x="5519811" y="2012687"/>
            <a:ext cx="7248377" cy="4992320"/>
          </a:xfrm>
          <a:custGeom>
            <a:rect b="b" l="l" r="r" t="t"/>
            <a:pathLst>
              <a:path extrusionOk="0" h="4992320" w="7248377">
                <a:moveTo>
                  <a:pt x="0" y="0"/>
                </a:moveTo>
                <a:lnTo>
                  <a:pt x="7248378" y="0"/>
                </a:lnTo>
                <a:lnTo>
                  <a:pt x="7248378" y="4992319"/>
                </a:lnTo>
                <a:lnTo>
                  <a:pt x="0" y="4992319"/>
                </a:lnTo>
                <a:lnTo>
                  <a:pt x="0" y="0"/>
                </a:lnTo>
                <a:close/>
              </a:path>
            </a:pathLst>
          </a:custGeom>
          <a:blipFill rotWithShape="1">
            <a:blip r:embed="rId3">
              <a:alphaModFix/>
            </a:blip>
            <a:stretch>
              <a:fillRect b="0" l="0" r="0" t="0"/>
            </a:stretch>
          </a:blipFill>
          <a:ln>
            <a:noFill/>
          </a:ln>
        </p:spPr>
      </p:sp>
      <p:sp>
        <p:nvSpPr>
          <p:cNvPr id="190" name="Google Shape;190;p8"/>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Why is it important to be responsible online?</a:t>
            </a:r>
            <a:endParaRPr/>
          </a:p>
        </p:txBody>
      </p:sp>
      <p:sp>
        <p:nvSpPr>
          <p:cNvPr id="191" name="Google Shape;191;p8"/>
          <p:cNvSpPr txBox="1"/>
          <p:nvPr/>
        </p:nvSpPr>
        <p:spPr>
          <a:xfrm>
            <a:off x="1866759" y="7167938"/>
            <a:ext cx="14554482" cy="164528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Being digitally responsible helps create a </a:t>
            </a:r>
            <a:r>
              <a:rPr b="1" i="0" lang="en-US" sz="3099" u="none" cap="none" strike="noStrike">
                <a:solidFill>
                  <a:srgbClr val="000000"/>
                </a:solidFill>
                <a:latin typeface="Poppins"/>
                <a:ea typeface="Poppins"/>
                <a:cs typeface="Poppins"/>
                <a:sym typeface="Poppins"/>
              </a:rPr>
              <a:t>safer and happier online world</a:t>
            </a:r>
            <a:r>
              <a:rPr b="0" i="0" lang="en-US" sz="3099" u="none" cap="none" strike="noStrike">
                <a:solidFill>
                  <a:srgbClr val="000000"/>
                </a:solidFill>
                <a:latin typeface="Poppins"/>
                <a:ea typeface="Poppins"/>
                <a:cs typeface="Poppins"/>
                <a:sym typeface="Poppins"/>
              </a:rPr>
              <a:t> for everyone. Your online actions can have </a:t>
            </a:r>
            <a:r>
              <a:rPr b="1" i="0" lang="en-US" sz="3099" u="none" cap="none" strike="noStrike">
                <a:solidFill>
                  <a:srgbClr val="000000"/>
                </a:solidFill>
                <a:latin typeface="Poppins"/>
                <a:ea typeface="Poppins"/>
                <a:cs typeface="Poppins"/>
                <a:sym typeface="Poppins"/>
              </a:rPr>
              <a:t>real-world consequences</a:t>
            </a:r>
            <a:r>
              <a:rPr b="0" i="0" lang="en-US" sz="3099" u="none" cap="none" strike="noStrike">
                <a:solidFill>
                  <a:srgbClr val="000000"/>
                </a:solidFill>
                <a:latin typeface="Poppins"/>
                <a:ea typeface="Poppins"/>
                <a:cs typeface="Poppins"/>
                <a:sym typeface="Poppins"/>
              </a:rPr>
              <a:t>, so it's essential to think before you post.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195" name="Shape 195"/>
        <p:cNvGrpSpPr/>
        <p:nvPr/>
      </p:nvGrpSpPr>
      <p:grpSpPr>
        <a:xfrm>
          <a:off x="0" y="0"/>
          <a:ext cx="0" cy="0"/>
          <a:chOff x="0" y="0"/>
          <a:chExt cx="0" cy="0"/>
        </a:xfrm>
      </p:grpSpPr>
      <p:grpSp>
        <p:nvGrpSpPr>
          <p:cNvPr id="196" name="Google Shape;196;p9"/>
          <p:cNvGrpSpPr/>
          <p:nvPr/>
        </p:nvGrpSpPr>
        <p:grpSpPr>
          <a:xfrm>
            <a:off x="375030" y="104645"/>
            <a:ext cx="17537940" cy="9229855"/>
            <a:chOff x="0" y="-57150"/>
            <a:chExt cx="4619046" cy="2430908"/>
          </a:xfrm>
        </p:grpSpPr>
        <p:sp>
          <p:nvSpPr>
            <p:cNvPr id="197" name="Google Shape;197;p9"/>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9" name="Google Shape;199;p9"/>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Sharing Online Responsibly</a:t>
            </a:r>
            <a:endParaRPr/>
          </a:p>
        </p:txBody>
      </p:sp>
      <p:sp>
        <p:nvSpPr>
          <p:cNvPr id="200" name="Google Shape;200;p9"/>
          <p:cNvSpPr txBox="1"/>
          <p:nvPr/>
        </p:nvSpPr>
        <p:spPr>
          <a:xfrm>
            <a:off x="1866759" y="2152339"/>
            <a:ext cx="14776424" cy="1139508"/>
          </a:xfrm>
          <a:prstGeom prst="rect">
            <a:avLst/>
          </a:prstGeom>
          <a:noFill/>
          <a:ln>
            <a:noFill/>
          </a:ln>
        </p:spPr>
        <p:txBody>
          <a:bodyPr anchorCtr="0" anchor="t" bIns="0" lIns="0" spcFirstLastPara="1" rIns="0" wrap="square" tIns="0">
            <a:spAutoFit/>
          </a:bodyPr>
          <a:lstStyle/>
          <a:p>
            <a:pPr indent="0" lvl="0" marL="0" marR="0" rtl="0" algn="ctr">
              <a:lnSpc>
                <a:spcPct val="137011"/>
              </a:lnSpc>
              <a:spcBef>
                <a:spcPts val="0"/>
              </a:spcBef>
              <a:spcAft>
                <a:spcPts val="0"/>
              </a:spcAft>
              <a:buNone/>
            </a:pPr>
            <a:r>
              <a:rPr b="0" i="0" lang="en-US" sz="3099" u="none" cap="none" strike="noStrike">
                <a:solidFill>
                  <a:srgbClr val="000000"/>
                </a:solidFill>
                <a:latin typeface="Poppins"/>
                <a:ea typeface="Poppins"/>
                <a:cs typeface="Poppins"/>
                <a:sym typeface="Poppins"/>
              </a:rPr>
              <a:t>When you share anything online, you must always ask yourself:</a:t>
            </a:r>
            <a:endParaRPr/>
          </a:p>
          <a:p>
            <a:pPr indent="0" lvl="0" marL="0" marR="0" rtl="0" algn="ctr">
              <a:lnSpc>
                <a:spcPct val="137010"/>
              </a:lnSpc>
              <a:spcBef>
                <a:spcPts val="0"/>
              </a:spcBef>
              <a:spcAft>
                <a:spcPts val="0"/>
              </a:spcAft>
              <a:buNone/>
            </a:pPr>
            <a:r>
              <a:rPr b="1" i="0" lang="en-US" sz="3399" u="none" cap="none" strike="noStrike">
                <a:solidFill>
                  <a:srgbClr val="000000"/>
                </a:solidFill>
                <a:latin typeface="Poppins"/>
                <a:ea typeface="Poppins"/>
                <a:cs typeface="Poppins"/>
                <a:sym typeface="Poppins"/>
              </a:rPr>
              <a:t>“Is this a GOOD post or a BAD post?”</a:t>
            </a:r>
            <a:endParaRPr/>
          </a:p>
        </p:txBody>
      </p:sp>
      <p:sp>
        <p:nvSpPr>
          <p:cNvPr id="201" name="Google Shape;201;p9"/>
          <p:cNvSpPr/>
          <p:nvPr/>
        </p:nvSpPr>
        <p:spPr>
          <a:xfrm>
            <a:off x="4987117" y="3626246"/>
            <a:ext cx="8535707" cy="5708254"/>
          </a:xfrm>
          <a:custGeom>
            <a:rect b="b" l="l" r="r" t="t"/>
            <a:pathLst>
              <a:path extrusionOk="0" h="5708254" w="8535707">
                <a:moveTo>
                  <a:pt x="0" y="0"/>
                </a:moveTo>
                <a:lnTo>
                  <a:pt x="8535707" y="0"/>
                </a:lnTo>
                <a:lnTo>
                  <a:pt x="8535707" y="5708254"/>
                </a:lnTo>
                <a:lnTo>
                  <a:pt x="0" y="5708254"/>
                </a:lnTo>
                <a:lnTo>
                  <a:pt x="0" y="0"/>
                </a:lnTo>
                <a:close/>
              </a:path>
            </a:pathLst>
          </a:custGeom>
          <a:blipFill rotWithShape="1">
            <a:blip r:embed="rId3">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